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B Garamond" pitchFamily="2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  <p:embeddedFont>
      <p:font typeface="Plus Jakarta Sans" pitchFamily="2" charset="77"/>
      <p:regular r:id="rId18"/>
      <p:bold r:id="rId19"/>
      <p:italic r:id="rId20"/>
      <p:boldItalic r:id="rId21"/>
    </p:embeddedFont>
    <p:embeddedFont>
      <p:font typeface="Plus Jakarta Sans Medium" pitchFamily="2" charset="77"/>
      <p:regular r:id="rId22"/>
      <p:bold r:id="rId23"/>
      <p:italic r:id="rId24"/>
      <p:boldItalic r:id="rId25"/>
    </p:embeddedFont>
    <p:embeddedFont>
      <p:font typeface="STIX Two Text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8"/>
  </p:normalViewPr>
  <p:slideViewPr>
    <p:cSldViewPr snapToGrid="0">
      <p:cViewPr varScale="1">
        <p:scale>
          <a:sx n="157" d="100"/>
          <a:sy n="157" d="100"/>
        </p:scale>
        <p:origin x="56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9a6984d2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d9a6984d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9a6984d2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9a6984d2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9a6984d2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9a6984d2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9a73c4c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9a73c4c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a73c4c59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9a73c4c59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9a73c4c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9a73c4c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50" y="2825687"/>
            <a:ext cx="3782877" cy="128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60" name="Google Shape;60;p14"/>
          <p:cNvSpPr txBox="1"/>
          <p:nvPr/>
        </p:nvSpPr>
        <p:spPr>
          <a:xfrm>
            <a:off x="3046200" y="440375"/>
            <a:ext cx="402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75693" y="1285634"/>
            <a:ext cx="8688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6050" y="1658863"/>
            <a:ext cx="4848552" cy="1825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50" y="97425"/>
            <a:ext cx="4355724" cy="24840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7252" y="3166875"/>
            <a:ext cx="3267049" cy="112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8799" y="190500"/>
            <a:ext cx="5409875" cy="13257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513" y="4357242"/>
            <a:ext cx="8532976" cy="6161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453301" y="1657250"/>
            <a:ext cx="2237400" cy="26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(Title 8 Only:) 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2020: 49,693 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2021: 671,160 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2022: 1,299,437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2023: 1,911,289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2024: 2,033,260</a:t>
            </a:r>
            <a:endParaRPr sz="500" i="0" u="none" strike="noStrike" cap="none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711700" y="629400"/>
            <a:ext cx="37206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" sz="2600" b="1" i="0" u="none" strike="noStrike" cap="non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Immigration under Biden</a:t>
            </a:r>
            <a:endParaRPr sz="1300" b="1" i="0" u="none" strike="noStrike" cap="non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8950" y="58400"/>
            <a:ext cx="4006101" cy="50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descr="IMG_0107.jpeg"/>
          <p:cNvPicPr preferRelativeResize="0"/>
          <p:nvPr/>
        </p:nvPicPr>
        <p:blipFill rotWithShape="1">
          <a:blip r:embed="rId3">
            <a:alphaModFix/>
          </a:blip>
          <a:srcRect b="4159"/>
          <a:stretch/>
        </p:blipFill>
        <p:spPr>
          <a:xfrm>
            <a:off x="2530937" y="67437"/>
            <a:ext cx="4082126" cy="50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968653" y="2462051"/>
            <a:ext cx="1555200" cy="254100"/>
          </a:xfrm>
          <a:prstGeom prst="rect">
            <a:avLst/>
          </a:prstGeom>
          <a:solidFill>
            <a:srgbClr val="ED220D"/>
          </a:solidFill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Republicans:  12</a:t>
            </a:r>
            <a:endParaRPr sz="700" b="1" i="0" u="none" strike="noStrike" cap="non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089811" y="2900780"/>
            <a:ext cx="1312800" cy="254100"/>
          </a:xfrm>
          <a:prstGeom prst="rect">
            <a:avLst/>
          </a:prstGeom>
          <a:solidFill>
            <a:srgbClr val="004C7F"/>
          </a:solidFill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Democrats: 9</a:t>
            </a:r>
            <a:r>
              <a:rPr lang="en" sz="1400" b="1" i="0" u="none" strike="noStrike" cap="non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endParaRPr sz="700" b="1" i="0" u="none" strike="noStrike" cap="non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0" y="555050"/>
            <a:ext cx="8520600" cy="7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b="1"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Words to avoid</a:t>
            </a:r>
            <a:endParaRPr sz="3980" b="1"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990800"/>
            <a:ext cx="8520600" cy="3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Unprecedented…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Most ever…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Least ever…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Record-breaking…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First time/most/least “in modern history…”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311700" y="445400"/>
            <a:ext cx="8520600" cy="10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TIX Two Text"/>
                <a:ea typeface="STIX Two Text"/>
                <a:cs typeface="STIX Two Text"/>
                <a:sym typeface="STIX Two Text"/>
              </a:rPr>
              <a:t>Tell the whole story</a:t>
            </a:r>
            <a:endParaRPr b="1"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11700" y="1515225"/>
            <a:ext cx="85206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Politics 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Business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 Science/Health 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Education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Public Safety/Criminal Justice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Foreign Affairs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History</a:t>
            </a: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4475" y="3564075"/>
            <a:ext cx="87645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Resources: Academia (check Google Scholar), Migration Policy Institute, Center for Migration Studies, Congressional Research Service</a:t>
            </a:r>
            <a:endParaRPr sz="1000"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284275" y="589325"/>
            <a:ext cx="8520600" cy="112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chemeClr val="lt1"/>
                </a:highlight>
                <a:latin typeface="STIX Two Text"/>
                <a:ea typeface="STIX Two Text"/>
                <a:cs typeface="STIX Two Text"/>
                <a:sym typeface="STIX Two Text"/>
              </a:rPr>
              <a:t>Get comfortable with data</a:t>
            </a:r>
            <a:endParaRPr b="1">
              <a:highlight>
                <a:schemeClr val="lt1"/>
              </a:highlight>
              <a:latin typeface="STIX Two Text"/>
              <a:ea typeface="STIX Two Text"/>
              <a:cs typeface="STIX Two Text"/>
              <a:sym typeface="STIX Two Tex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54450" y="2077950"/>
            <a:ext cx="8520600" cy="112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highlight>
                  <a:schemeClr val="lt1"/>
                </a:highlight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Take a NICAR workshop!</a:t>
            </a:r>
            <a:endParaRPr sz="3900">
              <a:highlight>
                <a:schemeClr val="lt1"/>
              </a:highlight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985275" y="3932775"/>
            <a:ext cx="480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456750" y="3566575"/>
            <a:ext cx="8520600" cy="112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lt1"/>
                </a:highlight>
                <a:latin typeface="STIX Two Text"/>
                <a:ea typeface="STIX Two Text"/>
                <a:cs typeface="STIX Two Text"/>
                <a:sym typeface="STIX Two Text"/>
              </a:rPr>
              <a:t>But don’t stop there, go beyond the numbers…</a:t>
            </a:r>
            <a:endParaRPr sz="3000">
              <a:highlight>
                <a:schemeClr val="lt1"/>
              </a:highlight>
              <a:latin typeface="STIX Two Text"/>
              <a:ea typeface="STIX Two Text"/>
              <a:cs typeface="STIX Two Text"/>
              <a:sym typeface="STIX Two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Plus Jakarta Sans</vt:lpstr>
      <vt:lpstr>Helvetica Neue</vt:lpstr>
      <vt:lpstr>EB Garamond</vt:lpstr>
      <vt:lpstr>Plus Jakarta Sans Medium</vt:lpstr>
      <vt:lpstr>Arial</vt:lpstr>
      <vt:lpstr>STIX Two Text</vt:lpstr>
      <vt:lpstr>Simple Light</vt:lpstr>
      <vt:lpstr>PowerPoint Presentation</vt:lpstr>
      <vt:lpstr>PowerPoint Presentation</vt:lpstr>
      <vt:lpstr>PowerPoint Presentation</vt:lpstr>
      <vt:lpstr>PowerPoint Presentation</vt:lpstr>
      <vt:lpstr>Words to avoid</vt:lpstr>
      <vt:lpstr>Tell the whole story</vt:lpstr>
      <vt:lpstr>Get comfortable with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Nobel, Carmen</cp:lastModifiedBy>
  <cp:revision>1</cp:revision>
  <dcterms:modified xsi:type="dcterms:W3CDTF">2025-03-07T16:55:27Z</dcterms:modified>
</cp:coreProperties>
</file>