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314" r:id="rId4"/>
    <p:sldId id="258" r:id="rId5"/>
    <p:sldId id="286" r:id="rId6"/>
    <p:sldId id="285" r:id="rId7"/>
    <p:sldId id="290" r:id="rId8"/>
    <p:sldId id="292" r:id="rId9"/>
    <p:sldId id="296" r:id="rId10"/>
    <p:sldId id="293" r:id="rId11"/>
    <p:sldId id="297" r:id="rId12"/>
    <p:sldId id="294" r:id="rId13"/>
    <p:sldId id="298" r:id="rId14"/>
    <p:sldId id="259" r:id="rId15"/>
    <p:sldId id="260" r:id="rId16"/>
    <p:sldId id="261" r:id="rId17"/>
    <p:sldId id="299" r:id="rId18"/>
    <p:sldId id="303" r:id="rId19"/>
    <p:sldId id="300" r:id="rId20"/>
    <p:sldId id="301" r:id="rId21"/>
    <p:sldId id="302" r:id="rId22"/>
    <p:sldId id="304" r:id="rId23"/>
    <p:sldId id="305" r:id="rId24"/>
    <p:sldId id="306" r:id="rId25"/>
    <p:sldId id="315" r:id="rId26"/>
    <p:sldId id="287" r:id="rId27"/>
    <p:sldId id="308" r:id="rId28"/>
    <p:sldId id="284" r:id="rId29"/>
    <p:sldId id="276" r:id="rId30"/>
  </p:sldIdLst>
  <p:sldSz cx="9144000" cy="6858000" type="screen4x3"/>
  <p:notesSz cx="6881813" cy="9296400"/>
  <p:embeddedFontLst>
    <p:embeddedFont>
      <p:font typeface="Calibri" panose="020F0502020204030204" pitchFamily="34" charset="0"/>
      <p:regular r:id="rId32"/>
      <p:bold r:id="rId33"/>
      <p:italic r:id="rId34"/>
      <p:boldItalic r:id="rId35"/>
    </p:embeddedFont>
    <p:embeddedFont>
      <p:font typeface="Impact" panose="020B0806030902050204" pitchFamily="3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2"/>
  </p:normalViewPr>
  <p:slideViewPr>
    <p:cSldViewPr snapToGrid="0" snapToObjects="1">
      <p:cViewPr varScale="1">
        <p:scale>
          <a:sx n="108" d="100"/>
          <a:sy n="108" d="100"/>
        </p:scale>
        <p:origin x="786"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82119" cy="464820"/>
          </a:xfrm>
          <a:prstGeom prst="rect">
            <a:avLst/>
          </a:prstGeom>
          <a:noFill/>
          <a:ln>
            <a:noFill/>
          </a:ln>
        </p:spPr>
        <p:txBody>
          <a:bodyPr wrap="square" lIns="92431" tIns="92431" rIns="92431" bIns="92431"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2229" marR="0" lvl="1" indent="0" algn="l" rtl="0">
              <a:spcBef>
                <a:spcPts val="0"/>
              </a:spcBef>
              <a:buNone/>
              <a:defRPr sz="1800" b="0" i="0" u="none" strike="noStrike" cap="none">
                <a:solidFill>
                  <a:schemeClr val="dk1"/>
                </a:solidFill>
                <a:latin typeface="Calibri"/>
                <a:ea typeface="Calibri"/>
                <a:cs typeface="Calibri"/>
                <a:sym typeface="Calibri"/>
              </a:defRPr>
            </a:lvl2pPr>
            <a:lvl3pPr marL="924458" marR="0" lvl="2" indent="0" algn="l" rtl="0">
              <a:spcBef>
                <a:spcPts val="0"/>
              </a:spcBef>
              <a:buNone/>
              <a:defRPr sz="1800" b="0" i="0" u="none" strike="noStrike" cap="none">
                <a:solidFill>
                  <a:schemeClr val="dk1"/>
                </a:solidFill>
                <a:latin typeface="Calibri"/>
                <a:ea typeface="Calibri"/>
                <a:cs typeface="Calibri"/>
                <a:sym typeface="Calibri"/>
              </a:defRPr>
            </a:lvl3pPr>
            <a:lvl4pPr marL="1386688" marR="0" lvl="3" indent="0" algn="l" rtl="0">
              <a:spcBef>
                <a:spcPts val="0"/>
              </a:spcBef>
              <a:buNone/>
              <a:defRPr sz="1800" b="0" i="0" u="none" strike="noStrike" cap="none">
                <a:solidFill>
                  <a:schemeClr val="dk1"/>
                </a:solidFill>
                <a:latin typeface="Calibri"/>
                <a:ea typeface="Calibri"/>
                <a:cs typeface="Calibri"/>
                <a:sym typeface="Calibri"/>
              </a:defRPr>
            </a:lvl4pPr>
            <a:lvl5pPr marL="1848917" marR="0" lvl="4" indent="0" algn="l" rtl="0">
              <a:spcBef>
                <a:spcPts val="0"/>
              </a:spcBef>
              <a:buNone/>
              <a:defRPr sz="1800" b="0" i="0" u="none" strike="noStrike" cap="none">
                <a:solidFill>
                  <a:schemeClr val="dk1"/>
                </a:solidFill>
                <a:latin typeface="Calibri"/>
                <a:ea typeface="Calibri"/>
                <a:cs typeface="Calibri"/>
                <a:sym typeface="Calibri"/>
              </a:defRPr>
            </a:lvl5pPr>
            <a:lvl6pPr marL="2311146" marR="0" lvl="5" indent="0" algn="l" rtl="0">
              <a:spcBef>
                <a:spcPts val="0"/>
              </a:spcBef>
              <a:buNone/>
              <a:defRPr sz="1800" b="0" i="0" u="none" strike="noStrike" cap="none">
                <a:solidFill>
                  <a:schemeClr val="dk1"/>
                </a:solidFill>
                <a:latin typeface="Calibri"/>
                <a:ea typeface="Calibri"/>
                <a:cs typeface="Calibri"/>
                <a:sym typeface="Calibri"/>
              </a:defRPr>
            </a:lvl6pPr>
            <a:lvl7pPr marL="2773375" marR="0" lvl="6" indent="0" algn="l" rtl="0">
              <a:spcBef>
                <a:spcPts val="0"/>
              </a:spcBef>
              <a:buNone/>
              <a:defRPr sz="1800" b="0" i="0" u="none" strike="noStrike" cap="none">
                <a:solidFill>
                  <a:schemeClr val="dk1"/>
                </a:solidFill>
                <a:latin typeface="Calibri"/>
                <a:ea typeface="Calibri"/>
                <a:cs typeface="Calibri"/>
                <a:sym typeface="Calibri"/>
              </a:defRPr>
            </a:lvl7pPr>
            <a:lvl8pPr marL="3235604" marR="0" lvl="7" indent="0" algn="l" rtl="0">
              <a:spcBef>
                <a:spcPts val="0"/>
              </a:spcBef>
              <a:buNone/>
              <a:defRPr sz="1800" b="0" i="0" u="none" strike="noStrike" cap="none">
                <a:solidFill>
                  <a:schemeClr val="dk1"/>
                </a:solidFill>
                <a:latin typeface="Calibri"/>
                <a:ea typeface="Calibri"/>
                <a:cs typeface="Calibri"/>
                <a:sym typeface="Calibri"/>
              </a:defRPr>
            </a:lvl8pPr>
            <a:lvl9pPr marL="369783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98102" y="0"/>
            <a:ext cx="2982119" cy="464820"/>
          </a:xfrm>
          <a:prstGeom prst="rect">
            <a:avLst/>
          </a:prstGeom>
          <a:noFill/>
          <a:ln>
            <a:noFill/>
          </a:ln>
        </p:spPr>
        <p:txBody>
          <a:bodyPr wrap="square" lIns="92431" tIns="92431" rIns="92431" bIns="92431"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2229" marR="0" lvl="1" indent="0" algn="l" rtl="0">
              <a:spcBef>
                <a:spcPts val="0"/>
              </a:spcBef>
              <a:buNone/>
              <a:defRPr sz="1800" b="0" i="0" u="none" strike="noStrike" cap="none">
                <a:solidFill>
                  <a:schemeClr val="dk1"/>
                </a:solidFill>
                <a:latin typeface="Calibri"/>
                <a:ea typeface="Calibri"/>
                <a:cs typeface="Calibri"/>
                <a:sym typeface="Calibri"/>
              </a:defRPr>
            </a:lvl2pPr>
            <a:lvl3pPr marL="924458" marR="0" lvl="2" indent="0" algn="l" rtl="0">
              <a:spcBef>
                <a:spcPts val="0"/>
              </a:spcBef>
              <a:buNone/>
              <a:defRPr sz="1800" b="0" i="0" u="none" strike="noStrike" cap="none">
                <a:solidFill>
                  <a:schemeClr val="dk1"/>
                </a:solidFill>
                <a:latin typeface="Calibri"/>
                <a:ea typeface="Calibri"/>
                <a:cs typeface="Calibri"/>
                <a:sym typeface="Calibri"/>
              </a:defRPr>
            </a:lvl3pPr>
            <a:lvl4pPr marL="1386688" marR="0" lvl="3" indent="0" algn="l" rtl="0">
              <a:spcBef>
                <a:spcPts val="0"/>
              </a:spcBef>
              <a:buNone/>
              <a:defRPr sz="1800" b="0" i="0" u="none" strike="noStrike" cap="none">
                <a:solidFill>
                  <a:schemeClr val="dk1"/>
                </a:solidFill>
                <a:latin typeface="Calibri"/>
                <a:ea typeface="Calibri"/>
                <a:cs typeface="Calibri"/>
                <a:sym typeface="Calibri"/>
              </a:defRPr>
            </a:lvl4pPr>
            <a:lvl5pPr marL="1848917" marR="0" lvl="4" indent="0" algn="l" rtl="0">
              <a:spcBef>
                <a:spcPts val="0"/>
              </a:spcBef>
              <a:buNone/>
              <a:defRPr sz="1800" b="0" i="0" u="none" strike="noStrike" cap="none">
                <a:solidFill>
                  <a:schemeClr val="dk1"/>
                </a:solidFill>
                <a:latin typeface="Calibri"/>
                <a:ea typeface="Calibri"/>
                <a:cs typeface="Calibri"/>
                <a:sym typeface="Calibri"/>
              </a:defRPr>
            </a:lvl5pPr>
            <a:lvl6pPr marL="2311146" marR="0" lvl="5" indent="0" algn="l" rtl="0">
              <a:spcBef>
                <a:spcPts val="0"/>
              </a:spcBef>
              <a:buNone/>
              <a:defRPr sz="1800" b="0" i="0" u="none" strike="noStrike" cap="none">
                <a:solidFill>
                  <a:schemeClr val="dk1"/>
                </a:solidFill>
                <a:latin typeface="Calibri"/>
                <a:ea typeface="Calibri"/>
                <a:cs typeface="Calibri"/>
                <a:sym typeface="Calibri"/>
              </a:defRPr>
            </a:lvl6pPr>
            <a:lvl7pPr marL="2773375" marR="0" lvl="6" indent="0" algn="l" rtl="0">
              <a:spcBef>
                <a:spcPts val="0"/>
              </a:spcBef>
              <a:buNone/>
              <a:defRPr sz="1800" b="0" i="0" u="none" strike="noStrike" cap="none">
                <a:solidFill>
                  <a:schemeClr val="dk1"/>
                </a:solidFill>
                <a:latin typeface="Calibri"/>
                <a:ea typeface="Calibri"/>
                <a:cs typeface="Calibri"/>
                <a:sym typeface="Calibri"/>
              </a:defRPr>
            </a:lvl7pPr>
            <a:lvl8pPr marL="3235604" marR="0" lvl="7" indent="0" algn="l" rtl="0">
              <a:spcBef>
                <a:spcPts val="0"/>
              </a:spcBef>
              <a:buNone/>
              <a:defRPr sz="1800" b="0" i="0" u="none" strike="noStrike" cap="none">
                <a:solidFill>
                  <a:schemeClr val="dk1"/>
                </a:solidFill>
                <a:latin typeface="Calibri"/>
                <a:ea typeface="Calibri"/>
                <a:cs typeface="Calibri"/>
                <a:sym typeface="Calibri"/>
              </a:defRPr>
            </a:lvl8pPr>
            <a:lvl9pPr marL="369783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8182" y="4415790"/>
            <a:ext cx="5505450" cy="4183380"/>
          </a:xfrm>
          <a:prstGeom prst="rect">
            <a:avLst/>
          </a:prstGeom>
          <a:noFill/>
          <a:ln>
            <a:noFill/>
          </a:ln>
        </p:spPr>
        <p:txBody>
          <a:bodyPr wrap="square" lIns="92431" tIns="92431" rIns="92431" bIns="92431"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2982119" cy="464820"/>
          </a:xfrm>
          <a:prstGeom prst="rect">
            <a:avLst/>
          </a:prstGeom>
          <a:noFill/>
          <a:ln>
            <a:noFill/>
          </a:ln>
        </p:spPr>
        <p:txBody>
          <a:bodyPr wrap="square" lIns="92431" tIns="92431" rIns="92431" bIns="92431"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2229" marR="0" lvl="1" indent="0" algn="l" rtl="0">
              <a:spcBef>
                <a:spcPts val="0"/>
              </a:spcBef>
              <a:buNone/>
              <a:defRPr sz="1800" b="0" i="0" u="none" strike="noStrike" cap="none">
                <a:solidFill>
                  <a:schemeClr val="dk1"/>
                </a:solidFill>
                <a:latin typeface="Calibri"/>
                <a:ea typeface="Calibri"/>
                <a:cs typeface="Calibri"/>
                <a:sym typeface="Calibri"/>
              </a:defRPr>
            </a:lvl2pPr>
            <a:lvl3pPr marL="924458" marR="0" lvl="2" indent="0" algn="l" rtl="0">
              <a:spcBef>
                <a:spcPts val="0"/>
              </a:spcBef>
              <a:buNone/>
              <a:defRPr sz="1800" b="0" i="0" u="none" strike="noStrike" cap="none">
                <a:solidFill>
                  <a:schemeClr val="dk1"/>
                </a:solidFill>
                <a:latin typeface="Calibri"/>
                <a:ea typeface="Calibri"/>
                <a:cs typeface="Calibri"/>
                <a:sym typeface="Calibri"/>
              </a:defRPr>
            </a:lvl3pPr>
            <a:lvl4pPr marL="1386688" marR="0" lvl="3" indent="0" algn="l" rtl="0">
              <a:spcBef>
                <a:spcPts val="0"/>
              </a:spcBef>
              <a:buNone/>
              <a:defRPr sz="1800" b="0" i="0" u="none" strike="noStrike" cap="none">
                <a:solidFill>
                  <a:schemeClr val="dk1"/>
                </a:solidFill>
                <a:latin typeface="Calibri"/>
                <a:ea typeface="Calibri"/>
                <a:cs typeface="Calibri"/>
                <a:sym typeface="Calibri"/>
              </a:defRPr>
            </a:lvl4pPr>
            <a:lvl5pPr marL="1848917" marR="0" lvl="4" indent="0" algn="l" rtl="0">
              <a:spcBef>
                <a:spcPts val="0"/>
              </a:spcBef>
              <a:buNone/>
              <a:defRPr sz="1800" b="0" i="0" u="none" strike="noStrike" cap="none">
                <a:solidFill>
                  <a:schemeClr val="dk1"/>
                </a:solidFill>
                <a:latin typeface="Calibri"/>
                <a:ea typeface="Calibri"/>
                <a:cs typeface="Calibri"/>
                <a:sym typeface="Calibri"/>
              </a:defRPr>
            </a:lvl5pPr>
            <a:lvl6pPr marL="2311146" marR="0" lvl="5" indent="0" algn="l" rtl="0">
              <a:spcBef>
                <a:spcPts val="0"/>
              </a:spcBef>
              <a:buNone/>
              <a:defRPr sz="1800" b="0" i="0" u="none" strike="noStrike" cap="none">
                <a:solidFill>
                  <a:schemeClr val="dk1"/>
                </a:solidFill>
                <a:latin typeface="Calibri"/>
                <a:ea typeface="Calibri"/>
                <a:cs typeface="Calibri"/>
                <a:sym typeface="Calibri"/>
              </a:defRPr>
            </a:lvl6pPr>
            <a:lvl7pPr marL="2773375" marR="0" lvl="6" indent="0" algn="l" rtl="0">
              <a:spcBef>
                <a:spcPts val="0"/>
              </a:spcBef>
              <a:buNone/>
              <a:defRPr sz="1800" b="0" i="0" u="none" strike="noStrike" cap="none">
                <a:solidFill>
                  <a:schemeClr val="dk1"/>
                </a:solidFill>
                <a:latin typeface="Calibri"/>
                <a:ea typeface="Calibri"/>
                <a:cs typeface="Calibri"/>
                <a:sym typeface="Calibri"/>
              </a:defRPr>
            </a:lvl7pPr>
            <a:lvl8pPr marL="3235604" marR="0" lvl="7" indent="0" algn="l" rtl="0">
              <a:spcBef>
                <a:spcPts val="0"/>
              </a:spcBef>
              <a:buNone/>
              <a:defRPr sz="1800" b="0" i="0" u="none" strike="noStrike" cap="none">
                <a:solidFill>
                  <a:schemeClr val="dk1"/>
                </a:solidFill>
                <a:latin typeface="Calibri"/>
                <a:ea typeface="Calibri"/>
                <a:cs typeface="Calibri"/>
                <a:sym typeface="Calibri"/>
              </a:defRPr>
            </a:lvl8pPr>
            <a:lvl9pPr marL="369783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98102" y="8829967"/>
            <a:ext cx="2982119" cy="464820"/>
          </a:xfrm>
          <a:prstGeom prst="rect">
            <a:avLst/>
          </a:prstGeom>
          <a:noFill/>
          <a:ln>
            <a:noFill/>
          </a:ln>
        </p:spPr>
        <p:txBody>
          <a:bodyPr wrap="square" lIns="92431" tIns="46203" rIns="92431" bIns="46203"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25380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8182" y="4415790"/>
            <a:ext cx="5505450" cy="4183380"/>
          </a:xfrm>
          <a:prstGeom prst="rect">
            <a:avLst/>
          </a:prstGeom>
        </p:spPr>
        <p:txBody>
          <a:bodyPr wrap="square" lIns="92431" tIns="92431" rIns="92431" bIns="92431" anchor="t" anchorCtr="0">
            <a:noAutofit/>
          </a:bodyPr>
          <a:lstStyle/>
          <a:p>
            <a:pPr>
              <a:buNone/>
            </a:pPr>
            <a:endParaRPr/>
          </a:p>
        </p:txBody>
      </p:sp>
      <p:sp>
        <p:nvSpPr>
          <p:cNvPr id="95" name="Shape 9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8182" y="4415790"/>
            <a:ext cx="5505450" cy="4183380"/>
          </a:xfrm>
          <a:prstGeom prst="rect">
            <a:avLst/>
          </a:prstGeom>
        </p:spPr>
        <p:txBody>
          <a:bodyPr wrap="square" lIns="92431" tIns="92431" rIns="92431" bIns="92431" anchor="t" anchorCtr="0">
            <a:noAutofit/>
          </a:bodyPr>
          <a:lstStyle/>
          <a:p>
            <a:pPr>
              <a:buNone/>
            </a:pPr>
            <a:endParaRPr/>
          </a:p>
        </p:txBody>
      </p:sp>
      <p:sp>
        <p:nvSpPr>
          <p:cNvPr id="103" name="Shape 103"/>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8182" y="4415790"/>
            <a:ext cx="5505450" cy="4183380"/>
          </a:xfrm>
          <a:prstGeom prst="rect">
            <a:avLst/>
          </a:prstGeom>
        </p:spPr>
        <p:txBody>
          <a:bodyPr wrap="square" lIns="92431" tIns="92431" rIns="92431" bIns="92431" anchor="t" anchorCtr="0">
            <a:noAutofit/>
          </a:bodyPr>
          <a:lstStyle/>
          <a:p>
            <a:pPr>
              <a:buNone/>
            </a:pPr>
            <a:endParaRPr/>
          </a:p>
        </p:txBody>
      </p:sp>
      <p:sp>
        <p:nvSpPr>
          <p:cNvPr id="113" name="Shape 113"/>
          <p:cNvSpPr txBox="1">
            <a:spLocks noGrp="1"/>
          </p:cNvSpPr>
          <p:nvPr>
            <p:ph type="sldNum" idx="12"/>
          </p:nvPr>
        </p:nvSpPr>
        <p:spPr>
          <a:xfrm>
            <a:off x="3898102" y="8829967"/>
            <a:ext cx="2982119" cy="464820"/>
          </a:xfrm>
          <a:prstGeom prst="rect">
            <a:avLst/>
          </a:prstGeom>
        </p:spPr>
        <p:txBody>
          <a:bodyPr wrap="square" lIns="92431" tIns="46203" rIns="92431" bIns="46203" anchor="b" anchorCtr="0">
            <a:noAutofit/>
          </a:bodyPr>
          <a:lstStyle/>
          <a:p>
            <a:pPr>
              <a:buClr>
                <a:srgbClr val="000000"/>
              </a:buClr>
              <a:buSzPct val="25000"/>
            </a:pPr>
            <a:fld id="{00000000-1234-1234-1234-123412341234}" type="slidenum">
              <a:rPr lang="en-US"/>
              <a:pPr>
                <a:buClr>
                  <a:srgbClr val="000000"/>
                </a:buClr>
                <a:buSzPct val="2500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8182" y="4415790"/>
            <a:ext cx="5505450" cy="4183380"/>
          </a:xfrm>
          <a:prstGeom prst="rect">
            <a:avLst/>
          </a:prstGeom>
        </p:spPr>
        <p:txBody>
          <a:bodyPr wrap="square" lIns="92431" tIns="92431" rIns="92431" bIns="92431" anchor="t" anchorCtr="0">
            <a:noAutofit/>
          </a:bodyPr>
          <a:lstStyle/>
          <a:p>
            <a:pPr>
              <a:buNone/>
            </a:pPr>
            <a:endParaRPr/>
          </a:p>
        </p:txBody>
      </p:sp>
      <p:sp>
        <p:nvSpPr>
          <p:cNvPr id="120" name="Shape 12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8182" y="4415790"/>
            <a:ext cx="5505450" cy="4183380"/>
          </a:xfrm>
          <a:prstGeom prst="rect">
            <a:avLst/>
          </a:prstGeom>
        </p:spPr>
        <p:txBody>
          <a:bodyPr wrap="square" lIns="92431" tIns="92431" rIns="92431" bIns="92431" anchor="t" anchorCtr="0">
            <a:noAutofit/>
          </a:bodyPr>
          <a:lstStyle/>
          <a:p>
            <a:pPr>
              <a:buNone/>
            </a:pPr>
            <a:endParaRPr/>
          </a:p>
        </p:txBody>
      </p:sp>
      <p:sp>
        <p:nvSpPr>
          <p:cNvPr id="128" name="Shape 128"/>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8182" y="4415790"/>
            <a:ext cx="5505450" cy="4183380"/>
          </a:xfrm>
          <a:prstGeom prst="rect">
            <a:avLst/>
          </a:prstGeom>
        </p:spPr>
        <p:txBody>
          <a:bodyPr wrap="square" lIns="92431" tIns="92431" rIns="92431" bIns="92431" anchor="t" anchorCtr="0">
            <a:noAutofit/>
          </a:bodyPr>
          <a:lstStyle/>
          <a:p>
            <a:pPr>
              <a:buNone/>
            </a:pPr>
            <a:endParaRPr/>
          </a:p>
        </p:txBody>
      </p:sp>
      <p:sp>
        <p:nvSpPr>
          <p:cNvPr id="135" name="Shape 13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8182" y="4415790"/>
            <a:ext cx="5505450" cy="4183380"/>
          </a:xfrm>
          <a:prstGeom prst="rect">
            <a:avLst/>
          </a:prstGeom>
        </p:spPr>
        <p:txBody>
          <a:bodyPr wrap="square" lIns="92431" tIns="92431" rIns="92431" bIns="92431" anchor="t" anchorCtr="0">
            <a:noAutofit/>
          </a:bodyPr>
          <a:lstStyle/>
          <a:p>
            <a:pPr>
              <a:buNone/>
            </a:pPr>
            <a:endParaRPr/>
          </a:p>
        </p:txBody>
      </p:sp>
      <p:sp>
        <p:nvSpPr>
          <p:cNvPr id="277" name="Shape 277"/>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4534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8182" y="4415790"/>
            <a:ext cx="5505450" cy="4183380"/>
          </a:xfrm>
          <a:prstGeom prst="rect">
            <a:avLst/>
          </a:prstGeom>
        </p:spPr>
        <p:txBody>
          <a:bodyPr wrap="square" lIns="92431" tIns="92431" rIns="92431" bIns="92431" anchor="t" anchorCtr="0">
            <a:noAutofit/>
          </a:bodyPr>
          <a:lstStyle/>
          <a:p>
            <a:pPr>
              <a:buNone/>
            </a:pPr>
            <a:endParaRPr/>
          </a:p>
        </p:txBody>
      </p:sp>
      <p:sp>
        <p:nvSpPr>
          <p:cNvPr id="277" name="Shape 277"/>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7"/>
        <p:cNvGrpSpPr/>
        <p:nvPr/>
      </p:nvGrpSpPr>
      <p:grpSpPr>
        <a:xfrm>
          <a:off x="0" y="0"/>
          <a:ext cx="0" cy="0"/>
          <a:chOff x="0" y="0"/>
          <a:chExt cx="0" cy="0"/>
        </a:xfrm>
      </p:grpSpPr>
      <p:sp>
        <p:nvSpPr>
          <p:cNvPr id="18" name="Shape 18"/>
          <p:cNvSpPr/>
          <p:nvPr/>
        </p:nvSpPr>
        <p:spPr>
          <a:xfrm>
            <a:off x="777240" y="0"/>
            <a:ext cx="7543800" cy="3048000"/>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imes New Roman"/>
              <a:ea typeface="Times New Roman"/>
              <a:cs typeface="Times New Roman"/>
              <a:sym typeface="Times New Roman"/>
            </a:endParaRPr>
          </a:p>
        </p:txBody>
      </p:sp>
      <p:sp>
        <p:nvSpPr>
          <p:cNvPr id="19" name="Shape 19"/>
          <p:cNvSpPr txBox="1">
            <a:spLocks noGrp="1"/>
          </p:cNvSpPr>
          <p:nvPr>
            <p:ph type="ctrTitle"/>
          </p:nvPr>
        </p:nvSpPr>
        <p:spPr>
          <a:xfrm>
            <a:off x="762000" y="3200400"/>
            <a:ext cx="7543800" cy="1524000"/>
          </a:xfrm>
          <a:prstGeom prst="rect">
            <a:avLst/>
          </a:prstGeom>
          <a:noFill/>
          <a:ln>
            <a:noFill/>
          </a:ln>
        </p:spPr>
        <p:txBody>
          <a:bodyPr wrap="square" lIns="91425" tIns="91425" rIns="91425" bIns="91425" anchor="b" anchorCtr="0"/>
          <a:lstStyle>
            <a:lvl1pPr marL="0" marR="0" lvl="0" indent="0" algn="l" rtl="0">
              <a:spcBef>
                <a:spcPts val="0"/>
              </a:spcBef>
              <a:buClr>
                <a:srgbClr val="262626"/>
              </a:buClr>
              <a:buFont typeface="Impact"/>
              <a:buNone/>
              <a:defRPr sz="8000" b="0" i="0" u="none" strike="noStrike" cap="none">
                <a:solidFill>
                  <a:srgbClr val="262626"/>
                </a:solidFill>
                <a:latin typeface="Impact"/>
                <a:ea typeface="Impact"/>
                <a:cs typeface="Impact"/>
                <a:sym typeface="Impact"/>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0" name="Shape 20"/>
          <p:cNvSpPr txBox="1">
            <a:spLocks noGrp="1"/>
          </p:cNvSpPr>
          <p:nvPr>
            <p:ph type="subTitle" idx="1"/>
          </p:nvPr>
        </p:nvSpPr>
        <p:spPr>
          <a:xfrm>
            <a:off x="762000" y="4724400"/>
            <a:ext cx="6858000" cy="990600"/>
          </a:xfrm>
          <a:prstGeom prst="rect">
            <a:avLst/>
          </a:prstGeom>
          <a:noFill/>
          <a:ln>
            <a:noFill/>
          </a:ln>
        </p:spPr>
        <p:txBody>
          <a:bodyPr wrap="square" lIns="91425" tIns="91425" rIns="91425" bIns="91425" anchor="t" anchorCtr="0"/>
          <a:lstStyle>
            <a:lvl1pPr marL="0" marR="0" lvl="0" indent="0" algn="l" rtl="0">
              <a:spcBef>
                <a:spcPts val="560"/>
              </a:spcBef>
              <a:buClr>
                <a:schemeClr val="accent1"/>
              </a:buClr>
              <a:buFont typeface="Arial"/>
              <a:buNone/>
              <a:defRPr sz="2800" b="0" i="0" u="none" strike="noStrike" cap="none">
                <a:solidFill>
                  <a:schemeClr val="dk2"/>
                </a:solidFill>
                <a:latin typeface="Times New Roman"/>
                <a:ea typeface="Times New Roman"/>
                <a:cs typeface="Times New Roman"/>
                <a:sym typeface="Times New Roman"/>
              </a:defRPr>
            </a:lvl1pPr>
            <a:lvl2pPr marL="457200" marR="0" lvl="1" indent="0" algn="ctr" rtl="0">
              <a:spcBef>
                <a:spcPts val="440"/>
              </a:spcBef>
              <a:buClr>
                <a:schemeClr val="accent1"/>
              </a:buClr>
              <a:buFont typeface="Arial"/>
              <a:buNone/>
              <a:defRPr sz="2200" b="0" i="0" u="none" strike="noStrike" cap="none">
                <a:solidFill>
                  <a:srgbClr val="888888"/>
                </a:solidFill>
                <a:latin typeface="Times New Roman"/>
                <a:ea typeface="Times New Roman"/>
                <a:cs typeface="Times New Roman"/>
                <a:sym typeface="Times New Roman"/>
              </a:defRPr>
            </a:lvl2pPr>
            <a:lvl3pPr marL="914400" marR="0" lvl="2" indent="0" algn="ctr" rtl="0">
              <a:spcBef>
                <a:spcPts val="400"/>
              </a:spcBef>
              <a:buClr>
                <a:schemeClr val="accent1"/>
              </a:buClr>
              <a:buFont typeface="Arial"/>
              <a:buNone/>
              <a:defRPr sz="2000" b="0" i="0" u="none" strike="noStrike" cap="none">
                <a:solidFill>
                  <a:srgbClr val="888888"/>
                </a:solidFill>
                <a:latin typeface="Times New Roman"/>
                <a:ea typeface="Times New Roman"/>
                <a:cs typeface="Times New Roman"/>
                <a:sym typeface="Times New Roman"/>
              </a:defRPr>
            </a:lvl3pPr>
            <a:lvl4pPr marL="1371600" marR="0" lvl="3" indent="0" algn="ctr" rtl="0">
              <a:spcBef>
                <a:spcPts val="360"/>
              </a:spcBef>
              <a:buClr>
                <a:schemeClr val="accent1"/>
              </a:buClr>
              <a:buFont typeface="Arial"/>
              <a:buNone/>
              <a:defRPr sz="1800" b="0" i="0" u="none" strike="noStrike" cap="none">
                <a:solidFill>
                  <a:srgbClr val="888888"/>
                </a:solidFill>
                <a:latin typeface="Times New Roman"/>
                <a:ea typeface="Times New Roman"/>
                <a:cs typeface="Times New Roman"/>
                <a:sym typeface="Times New Roman"/>
              </a:defRPr>
            </a:lvl4pPr>
            <a:lvl5pPr marL="1828800" marR="0" lvl="4" indent="0" algn="ctr" rtl="0">
              <a:spcBef>
                <a:spcPts val="360"/>
              </a:spcBef>
              <a:buClr>
                <a:schemeClr val="accent1"/>
              </a:buClr>
              <a:buFont typeface="Arial"/>
              <a:buNone/>
              <a:defRPr sz="1800" b="0" i="0" u="none" strike="noStrike" cap="none">
                <a:solidFill>
                  <a:srgbClr val="888888"/>
                </a:solidFill>
                <a:latin typeface="Times New Roman"/>
                <a:ea typeface="Times New Roman"/>
                <a:cs typeface="Times New Roman"/>
                <a:sym typeface="Times New Roman"/>
              </a:defRPr>
            </a:lvl5pPr>
            <a:lvl6pPr marL="2286000" marR="0" lvl="5" indent="0" algn="ctr" rtl="0">
              <a:spcBef>
                <a:spcPts val="320"/>
              </a:spcBef>
              <a:buClr>
                <a:schemeClr val="accent1"/>
              </a:buClr>
              <a:buFont typeface="Arial"/>
              <a:buNone/>
              <a:defRPr sz="1600" b="0" i="0" u="none" strike="noStrike" cap="none">
                <a:solidFill>
                  <a:srgbClr val="888888"/>
                </a:solidFill>
                <a:latin typeface="Times New Roman"/>
                <a:ea typeface="Times New Roman"/>
                <a:cs typeface="Times New Roman"/>
                <a:sym typeface="Times New Roman"/>
              </a:defRPr>
            </a:lvl6pPr>
            <a:lvl7pPr marL="2743200" marR="0" lvl="6" indent="0" algn="ctr" rtl="0">
              <a:spcBef>
                <a:spcPts val="320"/>
              </a:spcBef>
              <a:buClr>
                <a:schemeClr val="accent1"/>
              </a:buClr>
              <a:buFont typeface="Arial"/>
              <a:buNone/>
              <a:defRPr sz="1600" b="0" i="0" u="none" strike="noStrike" cap="none">
                <a:solidFill>
                  <a:srgbClr val="888888"/>
                </a:solidFill>
                <a:latin typeface="Times New Roman"/>
                <a:ea typeface="Times New Roman"/>
                <a:cs typeface="Times New Roman"/>
                <a:sym typeface="Times New Roman"/>
              </a:defRPr>
            </a:lvl7pPr>
            <a:lvl8pPr marL="3200400" marR="0" lvl="7" indent="0" algn="ctr" rtl="0">
              <a:spcBef>
                <a:spcPts val="320"/>
              </a:spcBef>
              <a:buClr>
                <a:schemeClr val="accent1"/>
              </a:buClr>
              <a:buFont typeface="Arial"/>
              <a:buNone/>
              <a:defRPr sz="1600" b="0" i="0" u="none" strike="noStrike" cap="none">
                <a:solidFill>
                  <a:srgbClr val="888888"/>
                </a:solidFill>
                <a:latin typeface="Times New Roman"/>
                <a:ea typeface="Times New Roman"/>
                <a:cs typeface="Times New Roman"/>
                <a:sym typeface="Times New Roman"/>
              </a:defRPr>
            </a:lvl8pPr>
            <a:lvl9pPr marL="3657600" marR="0" lvl="8" indent="0" algn="ctr" rtl="0">
              <a:spcBef>
                <a:spcPts val="320"/>
              </a:spcBef>
              <a:buClr>
                <a:schemeClr val="accent1"/>
              </a:buClr>
              <a:buFont typeface="Arial"/>
              <a:buNone/>
              <a:defRPr sz="1600" b="0" i="0" u="none" strike="noStrike" cap="none">
                <a:solidFill>
                  <a:srgbClr val="888888"/>
                </a:solidFill>
                <a:latin typeface="Times New Roman"/>
                <a:ea typeface="Times New Roman"/>
                <a:cs typeface="Times New Roman"/>
                <a:sym typeface="Times New Roman"/>
              </a:defRPr>
            </a:lvl9pPr>
          </a:lstStyle>
          <a:p>
            <a:endParaRPr/>
          </a:p>
        </p:txBody>
      </p:sp>
      <p:sp>
        <p:nvSpPr>
          <p:cNvPr id="21" name="Shape 21"/>
          <p:cNvSpPr txBox="1">
            <a:spLocks noGrp="1"/>
          </p:cNvSpPr>
          <p:nvPr>
            <p:ph type="dt" idx="10"/>
          </p:nvPr>
        </p:nvSpPr>
        <p:spPr>
          <a:xfrm>
            <a:off x="6248400" y="6208776"/>
            <a:ext cx="2133600" cy="365125"/>
          </a:xfrm>
          <a:prstGeom prst="rect">
            <a:avLst/>
          </a:prstGeom>
          <a:noFill/>
          <a:ln>
            <a:noFill/>
          </a:ln>
        </p:spPr>
        <p:txBody>
          <a:bodyPr wrap="square" lIns="91425" tIns="91425" rIns="91425" bIns="91425" anchor="ctr" anchorCtr="0"/>
          <a:lstStyle>
            <a:lvl1pPr marL="0" marR="0" lvl="0" indent="0" algn="r" rtl="0">
              <a:spcBef>
                <a:spcPts val="0"/>
              </a:spcBef>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2" name="Shape 22"/>
          <p:cNvSpPr txBox="1">
            <a:spLocks noGrp="1"/>
          </p:cNvSpPr>
          <p:nvPr>
            <p:ph type="ftr" idx="11"/>
          </p:nvPr>
        </p:nvSpPr>
        <p:spPr>
          <a:xfrm>
            <a:off x="761999" y="6208776"/>
            <a:ext cx="4873869" cy="365125"/>
          </a:xfrm>
          <a:prstGeom prst="rect">
            <a:avLst/>
          </a:prstGeom>
          <a:noFill/>
          <a:ln>
            <a:noFill/>
          </a:ln>
        </p:spPr>
        <p:txBody>
          <a:bodyPr wrap="square" lIns="91425" tIns="91425" rIns="91425" bIns="91425" anchor="ctr" anchorCtr="0"/>
          <a:lstStyle>
            <a:lvl1pPr marL="0" marR="0" lvl="0" indent="0" algn="l" rtl="0">
              <a:spcBef>
                <a:spcPts val="0"/>
              </a:spcBef>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3" name="Shape 23"/>
          <p:cNvSpPr txBox="1">
            <a:spLocks noGrp="1"/>
          </p:cNvSpPr>
          <p:nvPr>
            <p:ph type="sldNum" idx="12"/>
          </p:nvPr>
        </p:nvSpPr>
        <p:spPr>
          <a:xfrm>
            <a:off x="7620000" y="5687568"/>
            <a:ext cx="7620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0" i="0" u="none" strike="noStrike" cap="none">
                <a:solidFill>
                  <a:srgbClr val="262626"/>
                </a:solidFill>
                <a:latin typeface="Impact"/>
                <a:ea typeface="Impact"/>
                <a:cs typeface="Impact"/>
                <a:sym typeface="Impact"/>
              </a:rPr>
              <a:t>‹#›</a:t>
            </a:fld>
            <a:endParaRPr lang="en-US" sz="2400" b="0" i="0" u="none" strike="noStrike" cap="none">
              <a:solidFill>
                <a:srgbClr val="262626"/>
              </a:solidFill>
              <a:latin typeface="Impact"/>
              <a:ea typeface="Impact"/>
              <a:cs typeface="Impact"/>
              <a:sym typeface="Impact"/>
            </a:endParaRPr>
          </a:p>
        </p:txBody>
      </p:sp>
      <p:sp>
        <p:nvSpPr>
          <p:cNvPr id="24" name="Shape 24"/>
          <p:cNvSpPr/>
          <p:nvPr/>
        </p:nvSpPr>
        <p:spPr>
          <a:xfrm>
            <a:off x="777240" y="6172200"/>
            <a:ext cx="7543800" cy="27432"/>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762000" y="4572000"/>
            <a:ext cx="6781800" cy="1600200"/>
          </a:xfrm>
          <a:prstGeom prst="rect">
            <a:avLst/>
          </a:prstGeom>
          <a:noFill/>
          <a:ln>
            <a:noFill/>
          </a:ln>
        </p:spPr>
        <p:txBody>
          <a:bodyPr wrap="square" lIns="91425" tIns="91425" rIns="91425" bIns="91425" anchor="b" anchorCtr="0"/>
          <a:lstStyle>
            <a:lvl1pPr marL="0" marR="0" lvl="0" indent="0" algn="l" rtl="0">
              <a:spcBef>
                <a:spcPts val="0"/>
              </a:spcBef>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7" name="Shape 27"/>
          <p:cNvSpPr txBox="1">
            <a:spLocks noGrp="1"/>
          </p:cNvSpPr>
          <p:nvPr>
            <p:ph type="body" idx="1"/>
          </p:nvPr>
        </p:nvSpPr>
        <p:spPr>
          <a:xfrm>
            <a:off x="762000" y="685800"/>
            <a:ext cx="7543800" cy="3886200"/>
          </a:xfrm>
          <a:prstGeom prst="rect">
            <a:avLst/>
          </a:prstGeom>
          <a:noFill/>
          <a:ln>
            <a:noFill/>
          </a:ln>
        </p:spPr>
        <p:txBody>
          <a:bodyPr wrap="square" lIns="91425" tIns="91425" rIns="91425" bIns="91425" anchor="ctr" anchorCtr="0"/>
          <a:lstStyle>
            <a:lvl1pPr marL="274320" marR="0" lvl="0" indent="-121920" algn="l" rtl="0">
              <a:spcBef>
                <a:spcPts val="480"/>
              </a:spcBef>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1pPr>
            <a:lvl2pPr marL="594360" marR="0" lvl="1" indent="-137159" algn="l" rtl="0">
              <a:spcBef>
                <a:spcPts val="440"/>
              </a:spcBef>
              <a:buClr>
                <a:schemeClr val="accent1"/>
              </a:buClr>
              <a:buSzPct val="100000"/>
              <a:buFont typeface="Arial"/>
              <a:buChar char="•"/>
              <a:defRPr sz="2200" b="0" i="0" u="none" strike="noStrike" cap="none">
                <a:solidFill>
                  <a:schemeClr val="dk2"/>
                </a:solidFill>
                <a:latin typeface="Times New Roman"/>
                <a:ea typeface="Times New Roman"/>
                <a:cs typeface="Times New Roman"/>
                <a:sym typeface="Times New Roman"/>
              </a:defRPr>
            </a:lvl2pPr>
            <a:lvl3pPr marL="868680" marR="0" lvl="2" indent="-106680" algn="l" rtl="0">
              <a:spcBef>
                <a:spcPts val="400"/>
              </a:spcBef>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3pPr>
            <a:lvl4pPr marL="1143000" marR="0" lvl="3" indent="-114300" algn="l" rtl="0">
              <a:spcBef>
                <a:spcPts val="360"/>
              </a:spcBef>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4pPr>
            <a:lvl5pPr marL="1371600" marR="0" lvl="4" indent="-114300" algn="l" rtl="0">
              <a:spcBef>
                <a:spcPts val="360"/>
              </a:spcBef>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5pPr>
            <a:lvl6pPr marL="1645920" marR="0" lvl="5" indent="-134620"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6pPr>
            <a:lvl7pPr marL="1901951" marR="0" lvl="6" indent="-136651"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7pPr>
            <a:lvl8pPr marL="2194560" marR="0" lvl="7" indent="-137160"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8pPr>
            <a:lvl9pPr marL="2468880" marR="0" lvl="8" indent="-132079"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28" name="Shape 28"/>
          <p:cNvSpPr txBox="1">
            <a:spLocks noGrp="1"/>
          </p:cNvSpPr>
          <p:nvPr>
            <p:ph type="dt" idx="10"/>
          </p:nvPr>
        </p:nvSpPr>
        <p:spPr>
          <a:xfrm>
            <a:off x="6248400" y="6208776"/>
            <a:ext cx="2133600" cy="365125"/>
          </a:xfrm>
          <a:prstGeom prst="rect">
            <a:avLst/>
          </a:prstGeom>
          <a:noFill/>
          <a:ln>
            <a:noFill/>
          </a:ln>
        </p:spPr>
        <p:txBody>
          <a:bodyPr wrap="square" lIns="91425" tIns="91425" rIns="91425" bIns="91425" anchor="ctr" anchorCtr="0"/>
          <a:lstStyle>
            <a:lvl1pPr marL="0" marR="0" lvl="0" indent="0" algn="r" rtl="0">
              <a:spcBef>
                <a:spcPts val="0"/>
              </a:spcBef>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9" name="Shape 29"/>
          <p:cNvSpPr txBox="1">
            <a:spLocks noGrp="1"/>
          </p:cNvSpPr>
          <p:nvPr>
            <p:ph type="ftr" idx="11"/>
          </p:nvPr>
        </p:nvSpPr>
        <p:spPr>
          <a:xfrm>
            <a:off x="761999" y="6208776"/>
            <a:ext cx="4873869" cy="365125"/>
          </a:xfrm>
          <a:prstGeom prst="rect">
            <a:avLst/>
          </a:prstGeom>
          <a:noFill/>
          <a:ln>
            <a:noFill/>
          </a:ln>
        </p:spPr>
        <p:txBody>
          <a:bodyPr wrap="square" lIns="91425" tIns="91425" rIns="91425" bIns="91425" anchor="ctr" anchorCtr="0"/>
          <a:lstStyle>
            <a:lvl1pPr marL="0" marR="0" lvl="0" indent="0" algn="l" rtl="0">
              <a:spcBef>
                <a:spcPts val="0"/>
              </a:spcBef>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0" name="Shape 30"/>
          <p:cNvSpPr txBox="1">
            <a:spLocks noGrp="1"/>
          </p:cNvSpPr>
          <p:nvPr>
            <p:ph type="sldNum" idx="12"/>
          </p:nvPr>
        </p:nvSpPr>
        <p:spPr>
          <a:xfrm>
            <a:off x="7620000" y="5687568"/>
            <a:ext cx="7620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0" i="0" u="none" strike="noStrike" cap="none">
                <a:solidFill>
                  <a:srgbClr val="262626"/>
                </a:solidFill>
                <a:latin typeface="Impact"/>
                <a:ea typeface="Impact"/>
                <a:cs typeface="Impact"/>
                <a:sym typeface="Impact"/>
              </a:rPr>
              <a:t>‹#›</a:t>
            </a:fld>
            <a:endParaRPr lang="en-US" sz="2400" b="0" i="0" u="none" strike="noStrike" cap="none">
              <a:solidFill>
                <a:srgbClr val="262626"/>
              </a:solidFill>
              <a:latin typeface="Impact"/>
              <a:ea typeface="Impact"/>
              <a:cs typeface="Impact"/>
              <a:sym typeface="Impac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31"/>
        <p:cNvGrpSpPr/>
        <p:nvPr/>
      </p:nvGrpSpPr>
      <p:grpSpPr>
        <a:xfrm>
          <a:off x="0" y="0"/>
          <a:ext cx="0" cy="0"/>
          <a:chOff x="0" y="0"/>
          <a:chExt cx="0" cy="0"/>
        </a:xfrm>
      </p:grpSpPr>
      <p:sp>
        <p:nvSpPr>
          <p:cNvPr id="32" name="Shape 32"/>
          <p:cNvSpPr/>
          <p:nvPr/>
        </p:nvSpPr>
        <p:spPr>
          <a:xfrm>
            <a:off x="777240" y="0"/>
            <a:ext cx="7543800" cy="3048000"/>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Times New Roman"/>
              <a:ea typeface="Times New Roman"/>
              <a:cs typeface="Times New Roman"/>
              <a:sym typeface="Times New Roman"/>
            </a:endParaRPr>
          </a:p>
        </p:txBody>
      </p:sp>
      <p:sp>
        <p:nvSpPr>
          <p:cNvPr id="33" name="Shape 33"/>
          <p:cNvSpPr txBox="1">
            <a:spLocks noGrp="1"/>
          </p:cNvSpPr>
          <p:nvPr>
            <p:ph type="title"/>
          </p:nvPr>
        </p:nvSpPr>
        <p:spPr>
          <a:xfrm>
            <a:off x="762000" y="3276600"/>
            <a:ext cx="7543800" cy="1676400"/>
          </a:xfrm>
          <a:prstGeom prst="rect">
            <a:avLst/>
          </a:prstGeom>
          <a:noFill/>
          <a:ln>
            <a:noFill/>
          </a:ln>
        </p:spPr>
        <p:txBody>
          <a:bodyPr wrap="square" lIns="91425" tIns="91425" rIns="91425" bIns="91425" anchor="b" anchorCtr="0"/>
          <a:lstStyle>
            <a:lvl1pPr marL="0" marR="0" lvl="0" indent="0" algn="l" rtl="0">
              <a:spcBef>
                <a:spcPts val="0"/>
              </a:spcBef>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4" name="Shape 34"/>
          <p:cNvSpPr txBox="1">
            <a:spLocks noGrp="1"/>
          </p:cNvSpPr>
          <p:nvPr>
            <p:ph type="body" idx="1"/>
          </p:nvPr>
        </p:nvSpPr>
        <p:spPr>
          <a:xfrm>
            <a:off x="762000" y="4953000"/>
            <a:ext cx="6858000" cy="914400"/>
          </a:xfrm>
          <a:prstGeom prst="rect">
            <a:avLst/>
          </a:prstGeom>
          <a:noFill/>
          <a:ln>
            <a:noFill/>
          </a:ln>
        </p:spPr>
        <p:txBody>
          <a:bodyPr wrap="square" lIns="91425" tIns="91425" rIns="91425" bIns="91425" anchor="t" anchorCtr="0"/>
          <a:lstStyle>
            <a:lvl1pPr marL="0" marR="0" lvl="0" indent="0" algn="l" rtl="0">
              <a:spcBef>
                <a:spcPts val="560"/>
              </a:spcBef>
              <a:buClr>
                <a:schemeClr val="accent1"/>
              </a:buClr>
              <a:buFont typeface="Arial"/>
              <a:buNone/>
              <a:defRPr sz="2800" b="0" i="0" u="none" strike="noStrike" cap="none">
                <a:solidFill>
                  <a:schemeClr val="dk2"/>
                </a:solidFill>
                <a:latin typeface="Times New Roman"/>
                <a:ea typeface="Times New Roman"/>
                <a:cs typeface="Times New Roman"/>
                <a:sym typeface="Times New Roman"/>
              </a:defRPr>
            </a:lvl1pPr>
            <a:lvl2pPr marL="457200" marR="0" lvl="1" indent="0" algn="l" rtl="0">
              <a:spcBef>
                <a:spcPts val="360"/>
              </a:spcBef>
              <a:buClr>
                <a:schemeClr val="accent1"/>
              </a:buClr>
              <a:buFont typeface="Arial"/>
              <a:buNone/>
              <a:defRPr sz="1800" b="0" i="0" u="none" strike="noStrike" cap="none">
                <a:solidFill>
                  <a:srgbClr val="888888"/>
                </a:solidFill>
                <a:latin typeface="Times New Roman"/>
                <a:ea typeface="Times New Roman"/>
                <a:cs typeface="Times New Roman"/>
                <a:sym typeface="Times New Roman"/>
              </a:defRPr>
            </a:lvl2pPr>
            <a:lvl3pPr marL="914400" marR="0" lvl="2" indent="0" algn="l" rtl="0">
              <a:spcBef>
                <a:spcPts val="320"/>
              </a:spcBef>
              <a:buClr>
                <a:schemeClr val="accent1"/>
              </a:buClr>
              <a:buFont typeface="Arial"/>
              <a:buNone/>
              <a:defRPr sz="1600" b="0" i="0" u="none" strike="noStrike" cap="none">
                <a:solidFill>
                  <a:srgbClr val="888888"/>
                </a:solidFill>
                <a:latin typeface="Times New Roman"/>
                <a:ea typeface="Times New Roman"/>
                <a:cs typeface="Times New Roman"/>
                <a:sym typeface="Times New Roman"/>
              </a:defRPr>
            </a:lvl3pPr>
            <a:lvl4pPr marL="1371600" marR="0" lvl="3" indent="0" algn="l" rtl="0">
              <a:spcBef>
                <a:spcPts val="280"/>
              </a:spcBef>
              <a:buClr>
                <a:schemeClr val="accent1"/>
              </a:buClr>
              <a:buFont typeface="Arial"/>
              <a:buNone/>
              <a:defRPr sz="1400" b="0" i="0" u="none" strike="noStrike" cap="none">
                <a:solidFill>
                  <a:srgbClr val="888888"/>
                </a:solidFill>
                <a:latin typeface="Times New Roman"/>
                <a:ea typeface="Times New Roman"/>
                <a:cs typeface="Times New Roman"/>
                <a:sym typeface="Times New Roman"/>
              </a:defRPr>
            </a:lvl4pPr>
            <a:lvl5pPr marL="1828800" marR="0" lvl="4" indent="0" algn="l" rtl="0">
              <a:spcBef>
                <a:spcPts val="280"/>
              </a:spcBef>
              <a:buClr>
                <a:schemeClr val="accent1"/>
              </a:buClr>
              <a:buFont typeface="Arial"/>
              <a:buNone/>
              <a:defRPr sz="1400" b="0" i="0" u="none" strike="noStrike" cap="none">
                <a:solidFill>
                  <a:srgbClr val="888888"/>
                </a:solidFill>
                <a:latin typeface="Times New Roman"/>
                <a:ea typeface="Times New Roman"/>
                <a:cs typeface="Times New Roman"/>
                <a:sym typeface="Times New Roman"/>
              </a:defRPr>
            </a:lvl5pPr>
            <a:lvl6pPr marL="2286000" marR="0" lvl="5" indent="0" algn="l" rtl="0">
              <a:spcBef>
                <a:spcPts val="280"/>
              </a:spcBef>
              <a:buClr>
                <a:schemeClr val="accent1"/>
              </a:buClr>
              <a:buFont typeface="Arial"/>
              <a:buNone/>
              <a:defRPr sz="1400" b="0" i="0" u="none" strike="noStrike" cap="none">
                <a:solidFill>
                  <a:srgbClr val="888888"/>
                </a:solidFill>
                <a:latin typeface="Times New Roman"/>
                <a:ea typeface="Times New Roman"/>
                <a:cs typeface="Times New Roman"/>
                <a:sym typeface="Times New Roman"/>
              </a:defRPr>
            </a:lvl6pPr>
            <a:lvl7pPr marL="2743200" marR="0" lvl="6" indent="0" algn="l" rtl="0">
              <a:spcBef>
                <a:spcPts val="280"/>
              </a:spcBef>
              <a:buClr>
                <a:schemeClr val="accent1"/>
              </a:buClr>
              <a:buFont typeface="Arial"/>
              <a:buNone/>
              <a:defRPr sz="1400" b="0" i="0" u="none" strike="noStrike" cap="none">
                <a:solidFill>
                  <a:srgbClr val="888888"/>
                </a:solidFill>
                <a:latin typeface="Times New Roman"/>
                <a:ea typeface="Times New Roman"/>
                <a:cs typeface="Times New Roman"/>
                <a:sym typeface="Times New Roman"/>
              </a:defRPr>
            </a:lvl7pPr>
            <a:lvl8pPr marL="3200400" marR="0" lvl="7" indent="0" algn="l" rtl="0">
              <a:spcBef>
                <a:spcPts val="280"/>
              </a:spcBef>
              <a:buClr>
                <a:schemeClr val="accent1"/>
              </a:buClr>
              <a:buFont typeface="Arial"/>
              <a:buNone/>
              <a:defRPr sz="1400" b="0" i="0" u="none" strike="noStrike" cap="none">
                <a:solidFill>
                  <a:srgbClr val="888888"/>
                </a:solidFill>
                <a:latin typeface="Times New Roman"/>
                <a:ea typeface="Times New Roman"/>
                <a:cs typeface="Times New Roman"/>
                <a:sym typeface="Times New Roman"/>
              </a:defRPr>
            </a:lvl8pPr>
            <a:lvl9pPr marL="3657600" marR="0" lvl="8" indent="0" algn="l" rtl="0">
              <a:spcBef>
                <a:spcPts val="280"/>
              </a:spcBef>
              <a:buClr>
                <a:schemeClr val="accent1"/>
              </a:buClr>
              <a:buFont typeface="Arial"/>
              <a:buNone/>
              <a:defRPr sz="1400" b="0" i="0" u="none" strike="noStrike" cap="none">
                <a:solidFill>
                  <a:srgbClr val="888888"/>
                </a:solidFill>
                <a:latin typeface="Times New Roman"/>
                <a:ea typeface="Times New Roman"/>
                <a:cs typeface="Times New Roman"/>
                <a:sym typeface="Times New Roman"/>
              </a:defRPr>
            </a:lvl9pPr>
          </a:lstStyle>
          <a:p>
            <a:endParaRPr/>
          </a:p>
        </p:txBody>
      </p:sp>
      <p:sp>
        <p:nvSpPr>
          <p:cNvPr id="35" name="Shape 35"/>
          <p:cNvSpPr txBox="1">
            <a:spLocks noGrp="1"/>
          </p:cNvSpPr>
          <p:nvPr>
            <p:ph type="dt" idx="10"/>
          </p:nvPr>
        </p:nvSpPr>
        <p:spPr>
          <a:xfrm>
            <a:off x="6248400" y="6208776"/>
            <a:ext cx="2133600" cy="365125"/>
          </a:xfrm>
          <a:prstGeom prst="rect">
            <a:avLst/>
          </a:prstGeom>
          <a:noFill/>
          <a:ln>
            <a:noFill/>
          </a:ln>
        </p:spPr>
        <p:txBody>
          <a:bodyPr wrap="square" lIns="91425" tIns="91425" rIns="91425" bIns="91425" anchor="ctr" anchorCtr="0"/>
          <a:lstStyle>
            <a:lvl1pPr marL="0" marR="0" lvl="0" indent="0" algn="r" rtl="0">
              <a:spcBef>
                <a:spcPts val="0"/>
              </a:spcBef>
              <a:buNone/>
              <a:defRPr sz="1200" b="1">
                <a:solidFill>
                  <a:srgbClr val="444444"/>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6" name="Shape 36"/>
          <p:cNvSpPr txBox="1">
            <a:spLocks noGrp="1"/>
          </p:cNvSpPr>
          <p:nvPr>
            <p:ph type="ftr" idx="11"/>
          </p:nvPr>
        </p:nvSpPr>
        <p:spPr>
          <a:xfrm>
            <a:off x="761999" y="6208776"/>
            <a:ext cx="4873869" cy="365125"/>
          </a:xfrm>
          <a:prstGeom prst="rect">
            <a:avLst/>
          </a:prstGeom>
          <a:noFill/>
          <a:ln>
            <a:noFill/>
          </a:ln>
        </p:spPr>
        <p:txBody>
          <a:bodyPr wrap="square" lIns="91425" tIns="91425" rIns="91425" bIns="91425" anchor="ctr" anchorCtr="0"/>
          <a:lstStyle>
            <a:lvl1pPr marL="0" marR="0" lvl="0" indent="0" algn="l" rtl="0">
              <a:spcBef>
                <a:spcPts val="0"/>
              </a:spcBef>
              <a:buNone/>
              <a:defRPr sz="1200" b="1">
                <a:solidFill>
                  <a:srgbClr val="444444"/>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7" name="Shape 37"/>
          <p:cNvSpPr txBox="1">
            <a:spLocks noGrp="1"/>
          </p:cNvSpPr>
          <p:nvPr>
            <p:ph type="sldNum" idx="12"/>
          </p:nvPr>
        </p:nvSpPr>
        <p:spPr>
          <a:xfrm>
            <a:off x="7620000" y="5687568"/>
            <a:ext cx="7620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a:solidFill>
                  <a:srgbClr val="262626"/>
                </a:solidFill>
                <a:latin typeface="Impact"/>
                <a:ea typeface="Impact"/>
                <a:cs typeface="Impact"/>
                <a:sym typeface="Impact"/>
              </a:rPr>
              <a:t>‹#›</a:t>
            </a:fld>
            <a:endParaRPr lang="en-US" sz="2400">
              <a:solidFill>
                <a:srgbClr val="262626"/>
              </a:solidFill>
              <a:latin typeface="Impact"/>
              <a:ea typeface="Impact"/>
              <a:cs typeface="Impact"/>
              <a:sym typeface="Impact"/>
            </a:endParaRPr>
          </a:p>
        </p:txBody>
      </p:sp>
      <p:sp>
        <p:nvSpPr>
          <p:cNvPr id="38" name="Shape 38"/>
          <p:cNvSpPr/>
          <p:nvPr/>
        </p:nvSpPr>
        <p:spPr>
          <a:xfrm>
            <a:off x="777240" y="6172200"/>
            <a:ext cx="7543800" cy="27432"/>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762000" y="4572000"/>
            <a:ext cx="6781800" cy="1600200"/>
          </a:xfrm>
          <a:prstGeom prst="rect">
            <a:avLst/>
          </a:prstGeom>
          <a:noFill/>
          <a:ln>
            <a:noFill/>
          </a:ln>
        </p:spPr>
        <p:txBody>
          <a:bodyPr wrap="square" lIns="91425" tIns="91425" rIns="91425" bIns="91425" anchor="b" anchorCtr="0"/>
          <a:lstStyle>
            <a:lvl1pPr marL="0" marR="0" lvl="0" indent="0" algn="l" rtl="0">
              <a:spcBef>
                <a:spcPts val="0"/>
              </a:spcBef>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1" name="Shape 41"/>
          <p:cNvSpPr txBox="1">
            <a:spLocks noGrp="1"/>
          </p:cNvSpPr>
          <p:nvPr>
            <p:ph type="body" idx="1"/>
          </p:nvPr>
        </p:nvSpPr>
        <p:spPr>
          <a:xfrm>
            <a:off x="762000" y="609601"/>
            <a:ext cx="3657600" cy="3767328"/>
          </a:xfrm>
          <a:prstGeom prst="rect">
            <a:avLst/>
          </a:prstGeom>
          <a:noFill/>
          <a:ln>
            <a:noFill/>
          </a:ln>
        </p:spPr>
        <p:txBody>
          <a:bodyPr wrap="square" lIns="91425" tIns="91425" rIns="91425" bIns="91425" anchor="ctr" anchorCtr="0"/>
          <a:lstStyle>
            <a:lvl1pPr marL="274320" marR="0" lvl="0" indent="-96520" algn="l" rtl="0">
              <a:spcBef>
                <a:spcPts val="560"/>
              </a:spcBef>
              <a:buClr>
                <a:schemeClr val="accent1"/>
              </a:buClr>
              <a:buSzPct val="100000"/>
              <a:buFont typeface="Arial"/>
              <a:buChar char="•"/>
              <a:defRPr sz="2800" b="0" i="0" u="none" strike="noStrike" cap="none">
                <a:solidFill>
                  <a:schemeClr val="dk2"/>
                </a:solidFill>
                <a:latin typeface="Times New Roman"/>
                <a:ea typeface="Times New Roman"/>
                <a:cs typeface="Times New Roman"/>
                <a:sym typeface="Times New Roman"/>
              </a:defRPr>
            </a:lvl1pPr>
            <a:lvl2pPr marL="594360" marR="0" lvl="1" indent="-124459" algn="l" rtl="0">
              <a:spcBef>
                <a:spcPts val="480"/>
              </a:spcBef>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2pPr>
            <a:lvl3pPr marL="868680" marR="0" lvl="2" indent="-106680" algn="l" rtl="0">
              <a:spcBef>
                <a:spcPts val="400"/>
              </a:spcBef>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3pPr>
            <a:lvl4pPr marL="1143000" marR="0" lvl="3" indent="-114300" algn="l" rtl="0">
              <a:spcBef>
                <a:spcPts val="360"/>
              </a:spcBef>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4pPr>
            <a:lvl5pPr marL="1371600" marR="0" lvl="4" indent="-114300" algn="l" rtl="0">
              <a:spcBef>
                <a:spcPts val="360"/>
              </a:spcBef>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5pPr>
            <a:lvl6pPr marL="1645920" marR="0" lvl="5" indent="-121920" algn="l" rtl="0">
              <a:spcBef>
                <a:spcPts val="360"/>
              </a:spcBef>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6pPr>
            <a:lvl7pPr marL="1901951" marR="0" lvl="6" indent="-123951" algn="l" rtl="0">
              <a:spcBef>
                <a:spcPts val="360"/>
              </a:spcBef>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7pPr>
            <a:lvl8pPr marL="2194560" marR="0" lvl="7" indent="-124460" algn="l" rtl="0">
              <a:spcBef>
                <a:spcPts val="360"/>
              </a:spcBef>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8pPr>
            <a:lvl9pPr marL="2468880" marR="0" lvl="8" indent="-119379" algn="l" rtl="0">
              <a:spcBef>
                <a:spcPts val="360"/>
              </a:spcBef>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9pPr>
          </a:lstStyle>
          <a:p>
            <a:endParaRPr/>
          </a:p>
        </p:txBody>
      </p:sp>
      <p:sp>
        <p:nvSpPr>
          <p:cNvPr id="42" name="Shape 42"/>
          <p:cNvSpPr txBox="1">
            <a:spLocks noGrp="1"/>
          </p:cNvSpPr>
          <p:nvPr>
            <p:ph type="body" idx="2"/>
          </p:nvPr>
        </p:nvSpPr>
        <p:spPr>
          <a:xfrm>
            <a:off x="4648200" y="609601"/>
            <a:ext cx="3657600" cy="3767328"/>
          </a:xfrm>
          <a:prstGeom prst="rect">
            <a:avLst/>
          </a:prstGeom>
          <a:noFill/>
          <a:ln>
            <a:noFill/>
          </a:ln>
        </p:spPr>
        <p:txBody>
          <a:bodyPr wrap="square" lIns="91425" tIns="91425" rIns="91425" bIns="91425" anchor="ctr" anchorCtr="0"/>
          <a:lstStyle>
            <a:lvl1pPr marL="274320" marR="0" lvl="0" indent="-96520" algn="l" rtl="0">
              <a:spcBef>
                <a:spcPts val="560"/>
              </a:spcBef>
              <a:buClr>
                <a:schemeClr val="accent1"/>
              </a:buClr>
              <a:buSzPct val="100000"/>
              <a:buFont typeface="Arial"/>
              <a:buChar char="•"/>
              <a:defRPr sz="2800" b="0" i="0" u="none" strike="noStrike" cap="none">
                <a:solidFill>
                  <a:schemeClr val="dk2"/>
                </a:solidFill>
                <a:latin typeface="Times New Roman"/>
                <a:ea typeface="Times New Roman"/>
                <a:cs typeface="Times New Roman"/>
                <a:sym typeface="Times New Roman"/>
              </a:defRPr>
            </a:lvl1pPr>
            <a:lvl2pPr marL="594360" marR="0" lvl="1" indent="-124459" algn="l" rtl="0">
              <a:spcBef>
                <a:spcPts val="480"/>
              </a:spcBef>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2pPr>
            <a:lvl3pPr marL="868680" marR="0" lvl="2" indent="-106680" algn="l" rtl="0">
              <a:spcBef>
                <a:spcPts val="400"/>
              </a:spcBef>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3pPr>
            <a:lvl4pPr marL="1143000" marR="0" lvl="3" indent="-114300" algn="l" rtl="0">
              <a:spcBef>
                <a:spcPts val="360"/>
              </a:spcBef>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4pPr>
            <a:lvl5pPr marL="1371600" marR="0" lvl="4" indent="-114300" algn="l" rtl="0">
              <a:spcBef>
                <a:spcPts val="360"/>
              </a:spcBef>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5pPr>
            <a:lvl6pPr marL="1645920" marR="0" lvl="5" indent="-121920" algn="l" rtl="0">
              <a:spcBef>
                <a:spcPts val="360"/>
              </a:spcBef>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6pPr>
            <a:lvl7pPr marL="1901951" marR="0" lvl="6" indent="-123951" algn="l" rtl="0">
              <a:spcBef>
                <a:spcPts val="360"/>
              </a:spcBef>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7pPr>
            <a:lvl8pPr marL="2194560" marR="0" lvl="7" indent="-124460" algn="l" rtl="0">
              <a:spcBef>
                <a:spcPts val="360"/>
              </a:spcBef>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8pPr>
            <a:lvl9pPr marL="2468880" marR="0" lvl="8" indent="-119379" algn="l" rtl="0">
              <a:spcBef>
                <a:spcPts val="360"/>
              </a:spcBef>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9pPr>
          </a:lstStyle>
          <a:p>
            <a:endParaRPr/>
          </a:p>
        </p:txBody>
      </p:sp>
      <p:sp>
        <p:nvSpPr>
          <p:cNvPr id="43" name="Shape 43"/>
          <p:cNvSpPr txBox="1">
            <a:spLocks noGrp="1"/>
          </p:cNvSpPr>
          <p:nvPr>
            <p:ph type="dt" idx="10"/>
          </p:nvPr>
        </p:nvSpPr>
        <p:spPr>
          <a:xfrm>
            <a:off x="6248400" y="6208776"/>
            <a:ext cx="2133600" cy="365125"/>
          </a:xfrm>
          <a:prstGeom prst="rect">
            <a:avLst/>
          </a:prstGeom>
          <a:noFill/>
          <a:ln>
            <a:noFill/>
          </a:ln>
        </p:spPr>
        <p:txBody>
          <a:bodyPr wrap="square" lIns="91425" tIns="91425" rIns="91425" bIns="91425" anchor="ctr" anchorCtr="0"/>
          <a:lstStyle>
            <a:lvl1pPr marL="0" marR="0" lvl="0" indent="0" algn="r" rtl="0">
              <a:spcBef>
                <a:spcPts val="0"/>
              </a:spcBef>
              <a:buNone/>
              <a:defRPr sz="1200" b="1">
                <a:solidFill>
                  <a:srgbClr val="444444"/>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4" name="Shape 44"/>
          <p:cNvSpPr txBox="1">
            <a:spLocks noGrp="1"/>
          </p:cNvSpPr>
          <p:nvPr>
            <p:ph type="ftr" idx="11"/>
          </p:nvPr>
        </p:nvSpPr>
        <p:spPr>
          <a:xfrm>
            <a:off x="761999" y="6208776"/>
            <a:ext cx="4873869" cy="365125"/>
          </a:xfrm>
          <a:prstGeom prst="rect">
            <a:avLst/>
          </a:prstGeom>
          <a:noFill/>
          <a:ln>
            <a:noFill/>
          </a:ln>
        </p:spPr>
        <p:txBody>
          <a:bodyPr wrap="square" lIns="91425" tIns="91425" rIns="91425" bIns="91425" anchor="ctr" anchorCtr="0"/>
          <a:lstStyle>
            <a:lvl1pPr marL="0" marR="0" lvl="0" indent="0" algn="l" rtl="0">
              <a:spcBef>
                <a:spcPts val="0"/>
              </a:spcBef>
              <a:buNone/>
              <a:defRPr sz="1200" b="1">
                <a:solidFill>
                  <a:srgbClr val="444444"/>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5" name="Shape 45"/>
          <p:cNvSpPr txBox="1">
            <a:spLocks noGrp="1"/>
          </p:cNvSpPr>
          <p:nvPr>
            <p:ph type="sldNum" idx="12"/>
          </p:nvPr>
        </p:nvSpPr>
        <p:spPr>
          <a:xfrm>
            <a:off x="7620000" y="5687568"/>
            <a:ext cx="7620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a:solidFill>
                  <a:srgbClr val="262626"/>
                </a:solidFill>
                <a:latin typeface="Impact"/>
                <a:ea typeface="Impact"/>
                <a:cs typeface="Impact"/>
                <a:sym typeface="Impact"/>
              </a:rPr>
              <a:t>‹#›</a:t>
            </a:fld>
            <a:endParaRPr lang="en-US" sz="2400">
              <a:solidFill>
                <a:srgbClr val="262626"/>
              </a:solidFill>
              <a:latin typeface="Impact"/>
              <a:ea typeface="Impact"/>
              <a:cs typeface="Impact"/>
              <a:sym typeface="Impac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762000" y="4572000"/>
            <a:ext cx="6781800" cy="1600200"/>
          </a:xfrm>
          <a:prstGeom prst="rect">
            <a:avLst/>
          </a:prstGeom>
          <a:noFill/>
          <a:ln>
            <a:noFill/>
          </a:ln>
        </p:spPr>
        <p:txBody>
          <a:bodyPr wrap="square" lIns="91425" tIns="91425" rIns="91425" bIns="91425" anchor="b" anchorCtr="0"/>
          <a:lstStyle>
            <a:lvl1pPr marL="0" marR="0" lvl="0" indent="0" algn="l" rtl="0">
              <a:spcBef>
                <a:spcPts val="0"/>
              </a:spcBef>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8" name="Shape 48"/>
          <p:cNvSpPr txBox="1">
            <a:spLocks noGrp="1"/>
          </p:cNvSpPr>
          <p:nvPr>
            <p:ph type="body" idx="1"/>
          </p:nvPr>
        </p:nvSpPr>
        <p:spPr>
          <a:xfrm>
            <a:off x="758952" y="609600"/>
            <a:ext cx="3657600" cy="639762"/>
          </a:xfrm>
          <a:prstGeom prst="rect">
            <a:avLst/>
          </a:prstGeom>
          <a:noFill/>
          <a:ln>
            <a:noFill/>
          </a:ln>
        </p:spPr>
        <p:txBody>
          <a:bodyPr wrap="square" lIns="91425" tIns="91425" rIns="91425" bIns="91425" anchor="b" anchorCtr="0"/>
          <a:lstStyle>
            <a:lvl1pPr marL="0" marR="0" lvl="0" indent="0" algn="l" rtl="0">
              <a:spcBef>
                <a:spcPts val="560"/>
              </a:spcBef>
              <a:buClr>
                <a:schemeClr val="accent1"/>
              </a:buClr>
              <a:buFont typeface="Arial"/>
              <a:buNone/>
              <a:defRPr sz="2800" b="0" i="0" u="none" strike="noStrike" cap="none">
                <a:solidFill>
                  <a:schemeClr val="dk2"/>
                </a:solidFill>
                <a:latin typeface="Impact"/>
                <a:ea typeface="Impact"/>
                <a:cs typeface="Impact"/>
                <a:sym typeface="Impact"/>
              </a:defRPr>
            </a:lvl1pPr>
            <a:lvl2pPr marL="457200" marR="0" lvl="1" indent="0" algn="l" rtl="0">
              <a:spcBef>
                <a:spcPts val="400"/>
              </a:spcBef>
              <a:buClr>
                <a:schemeClr val="accent1"/>
              </a:buClr>
              <a:buFont typeface="Arial"/>
              <a:buNone/>
              <a:defRPr sz="2000" b="1" i="0" u="none" strike="noStrike" cap="none">
                <a:solidFill>
                  <a:schemeClr val="dk2"/>
                </a:solidFill>
                <a:latin typeface="Times New Roman"/>
                <a:ea typeface="Times New Roman"/>
                <a:cs typeface="Times New Roman"/>
                <a:sym typeface="Times New Roman"/>
              </a:defRPr>
            </a:lvl2pPr>
            <a:lvl3pPr marL="914400" marR="0" lvl="2" indent="0" algn="l" rtl="0">
              <a:spcBef>
                <a:spcPts val="360"/>
              </a:spcBef>
              <a:buClr>
                <a:schemeClr val="accent1"/>
              </a:buClr>
              <a:buFont typeface="Arial"/>
              <a:buNone/>
              <a:defRPr sz="1800" b="1" i="0" u="none" strike="noStrike" cap="none">
                <a:solidFill>
                  <a:schemeClr val="dk2"/>
                </a:solidFill>
                <a:latin typeface="Times New Roman"/>
                <a:ea typeface="Times New Roman"/>
                <a:cs typeface="Times New Roman"/>
                <a:sym typeface="Times New Roman"/>
              </a:defRPr>
            </a:lvl3pPr>
            <a:lvl4pPr marL="1371600" marR="0" lvl="3" indent="0" algn="l" rtl="0">
              <a:spcBef>
                <a:spcPts val="320"/>
              </a:spcBef>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4pPr>
            <a:lvl5pPr marL="1828800" marR="0" lvl="4" indent="0" algn="l" rtl="0">
              <a:spcBef>
                <a:spcPts val="320"/>
              </a:spcBef>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5pPr>
            <a:lvl6pPr marL="2286000" marR="0" lvl="5" indent="0" algn="l" rtl="0">
              <a:spcBef>
                <a:spcPts val="320"/>
              </a:spcBef>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6pPr>
            <a:lvl7pPr marL="2743200" marR="0" lvl="6" indent="0" algn="l" rtl="0">
              <a:spcBef>
                <a:spcPts val="320"/>
              </a:spcBef>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7pPr>
            <a:lvl8pPr marL="3200400" marR="0" lvl="7" indent="0" algn="l" rtl="0">
              <a:spcBef>
                <a:spcPts val="320"/>
              </a:spcBef>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8pPr>
            <a:lvl9pPr marL="3657600" marR="0" lvl="8" indent="0" algn="l" rtl="0">
              <a:spcBef>
                <a:spcPts val="320"/>
              </a:spcBef>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9pPr>
          </a:lstStyle>
          <a:p>
            <a:endParaRPr/>
          </a:p>
        </p:txBody>
      </p:sp>
      <p:sp>
        <p:nvSpPr>
          <p:cNvPr id="49" name="Shape 49"/>
          <p:cNvSpPr txBox="1">
            <a:spLocks noGrp="1"/>
          </p:cNvSpPr>
          <p:nvPr>
            <p:ph type="body" idx="2"/>
          </p:nvPr>
        </p:nvSpPr>
        <p:spPr>
          <a:xfrm>
            <a:off x="758952" y="1329264"/>
            <a:ext cx="3657600" cy="30480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1pPr>
            <a:lvl2pPr marL="594360" marR="0" lvl="1" indent="-149859" algn="l" rtl="0">
              <a:spcBef>
                <a:spcPts val="400"/>
              </a:spcBef>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2pPr>
            <a:lvl3pPr marL="868680" marR="0" lvl="2" indent="-119380" algn="l" rtl="0">
              <a:spcBef>
                <a:spcPts val="360"/>
              </a:spcBef>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3pPr>
            <a:lvl4pPr marL="1143000" marR="0" lvl="3" indent="-127000"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4pPr>
            <a:lvl5pPr marL="1371600" marR="0" lvl="4" indent="-127000"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5pPr>
            <a:lvl6pPr marL="1645920" marR="0" lvl="5" indent="-134620"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6pPr>
            <a:lvl7pPr marL="1901951" marR="0" lvl="6" indent="-136651"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7pPr>
            <a:lvl8pPr marL="2194560" marR="0" lvl="7" indent="-137160"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8pPr>
            <a:lvl9pPr marL="2468880" marR="0" lvl="8" indent="-132079"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50" name="Shape 50"/>
          <p:cNvSpPr txBox="1">
            <a:spLocks noGrp="1"/>
          </p:cNvSpPr>
          <p:nvPr>
            <p:ph type="body" idx="3"/>
          </p:nvPr>
        </p:nvSpPr>
        <p:spPr>
          <a:xfrm>
            <a:off x="4645152" y="609600"/>
            <a:ext cx="3657600" cy="639762"/>
          </a:xfrm>
          <a:prstGeom prst="rect">
            <a:avLst/>
          </a:prstGeom>
          <a:noFill/>
          <a:ln>
            <a:noFill/>
          </a:ln>
        </p:spPr>
        <p:txBody>
          <a:bodyPr wrap="square" lIns="91425" tIns="91425" rIns="91425" bIns="91425" anchor="b" anchorCtr="0"/>
          <a:lstStyle>
            <a:lvl1pPr marL="0" marR="0" lvl="0" indent="0" algn="l" rtl="0">
              <a:spcBef>
                <a:spcPts val="560"/>
              </a:spcBef>
              <a:buClr>
                <a:schemeClr val="accent1"/>
              </a:buClr>
              <a:buFont typeface="Arial"/>
              <a:buNone/>
              <a:defRPr sz="2800" b="0" i="0" u="none" strike="noStrike" cap="none">
                <a:solidFill>
                  <a:schemeClr val="dk2"/>
                </a:solidFill>
                <a:latin typeface="Impact"/>
                <a:ea typeface="Impact"/>
                <a:cs typeface="Impact"/>
                <a:sym typeface="Impact"/>
              </a:defRPr>
            </a:lvl1pPr>
            <a:lvl2pPr marL="457200" marR="0" lvl="1" indent="0" algn="l" rtl="0">
              <a:spcBef>
                <a:spcPts val="400"/>
              </a:spcBef>
              <a:buClr>
                <a:schemeClr val="accent1"/>
              </a:buClr>
              <a:buFont typeface="Arial"/>
              <a:buNone/>
              <a:defRPr sz="2000" b="1" i="0" u="none" strike="noStrike" cap="none">
                <a:solidFill>
                  <a:schemeClr val="dk2"/>
                </a:solidFill>
                <a:latin typeface="Times New Roman"/>
                <a:ea typeface="Times New Roman"/>
                <a:cs typeface="Times New Roman"/>
                <a:sym typeface="Times New Roman"/>
              </a:defRPr>
            </a:lvl2pPr>
            <a:lvl3pPr marL="914400" marR="0" lvl="2" indent="0" algn="l" rtl="0">
              <a:spcBef>
                <a:spcPts val="360"/>
              </a:spcBef>
              <a:buClr>
                <a:schemeClr val="accent1"/>
              </a:buClr>
              <a:buFont typeface="Arial"/>
              <a:buNone/>
              <a:defRPr sz="1800" b="1" i="0" u="none" strike="noStrike" cap="none">
                <a:solidFill>
                  <a:schemeClr val="dk2"/>
                </a:solidFill>
                <a:latin typeface="Times New Roman"/>
                <a:ea typeface="Times New Roman"/>
                <a:cs typeface="Times New Roman"/>
                <a:sym typeface="Times New Roman"/>
              </a:defRPr>
            </a:lvl3pPr>
            <a:lvl4pPr marL="1371600" marR="0" lvl="3" indent="0" algn="l" rtl="0">
              <a:spcBef>
                <a:spcPts val="320"/>
              </a:spcBef>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4pPr>
            <a:lvl5pPr marL="1828800" marR="0" lvl="4" indent="0" algn="l" rtl="0">
              <a:spcBef>
                <a:spcPts val="320"/>
              </a:spcBef>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5pPr>
            <a:lvl6pPr marL="2286000" marR="0" lvl="5" indent="0" algn="l" rtl="0">
              <a:spcBef>
                <a:spcPts val="320"/>
              </a:spcBef>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6pPr>
            <a:lvl7pPr marL="2743200" marR="0" lvl="6" indent="0" algn="l" rtl="0">
              <a:spcBef>
                <a:spcPts val="320"/>
              </a:spcBef>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7pPr>
            <a:lvl8pPr marL="3200400" marR="0" lvl="7" indent="0" algn="l" rtl="0">
              <a:spcBef>
                <a:spcPts val="320"/>
              </a:spcBef>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8pPr>
            <a:lvl9pPr marL="3657600" marR="0" lvl="8" indent="0" algn="l" rtl="0">
              <a:spcBef>
                <a:spcPts val="320"/>
              </a:spcBef>
              <a:buClr>
                <a:schemeClr val="accent1"/>
              </a:buClr>
              <a:buFont typeface="Arial"/>
              <a:buNone/>
              <a:defRPr sz="1600" b="1" i="0" u="none" strike="noStrike" cap="none">
                <a:solidFill>
                  <a:schemeClr val="dk2"/>
                </a:solidFill>
                <a:latin typeface="Times New Roman"/>
                <a:ea typeface="Times New Roman"/>
                <a:cs typeface="Times New Roman"/>
                <a:sym typeface="Times New Roman"/>
              </a:defRPr>
            </a:lvl9pPr>
          </a:lstStyle>
          <a:p>
            <a:endParaRPr/>
          </a:p>
        </p:txBody>
      </p:sp>
      <p:sp>
        <p:nvSpPr>
          <p:cNvPr id="51" name="Shape 51"/>
          <p:cNvSpPr txBox="1">
            <a:spLocks noGrp="1"/>
          </p:cNvSpPr>
          <p:nvPr>
            <p:ph type="body" idx="4"/>
          </p:nvPr>
        </p:nvSpPr>
        <p:spPr>
          <a:xfrm>
            <a:off x="4645152" y="1329264"/>
            <a:ext cx="3657600" cy="30480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1pPr>
            <a:lvl2pPr marL="594360" marR="0" lvl="1" indent="-149859" algn="l" rtl="0">
              <a:spcBef>
                <a:spcPts val="400"/>
              </a:spcBef>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2pPr>
            <a:lvl3pPr marL="868680" marR="0" lvl="2" indent="-119380" algn="l" rtl="0">
              <a:spcBef>
                <a:spcPts val="360"/>
              </a:spcBef>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3pPr>
            <a:lvl4pPr marL="1143000" marR="0" lvl="3" indent="-127000"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4pPr>
            <a:lvl5pPr marL="1371600" marR="0" lvl="4" indent="-127000"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5pPr>
            <a:lvl6pPr marL="1645920" marR="0" lvl="5" indent="-134620"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6pPr>
            <a:lvl7pPr marL="1901951" marR="0" lvl="6" indent="-136651"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7pPr>
            <a:lvl8pPr marL="2194560" marR="0" lvl="7" indent="-137160"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8pPr>
            <a:lvl9pPr marL="2468880" marR="0" lvl="8" indent="-132079"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52" name="Shape 52"/>
          <p:cNvSpPr txBox="1">
            <a:spLocks noGrp="1"/>
          </p:cNvSpPr>
          <p:nvPr>
            <p:ph type="dt" idx="10"/>
          </p:nvPr>
        </p:nvSpPr>
        <p:spPr>
          <a:xfrm>
            <a:off x="6248400" y="6208776"/>
            <a:ext cx="2133600" cy="365125"/>
          </a:xfrm>
          <a:prstGeom prst="rect">
            <a:avLst/>
          </a:prstGeom>
          <a:noFill/>
          <a:ln>
            <a:noFill/>
          </a:ln>
        </p:spPr>
        <p:txBody>
          <a:bodyPr wrap="square" lIns="91425" tIns="91425" rIns="91425" bIns="91425" anchor="ctr" anchorCtr="0"/>
          <a:lstStyle>
            <a:lvl1pPr marL="0" marR="0" lvl="0" indent="0" algn="r" rtl="0">
              <a:spcBef>
                <a:spcPts val="0"/>
              </a:spcBef>
              <a:buNone/>
              <a:defRPr sz="1200" b="1">
                <a:solidFill>
                  <a:srgbClr val="444444"/>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3" name="Shape 53"/>
          <p:cNvSpPr txBox="1">
            <a:spLocks noGrp="1"/>
          </p:cNvSpPr>
          <p:nvPr>
            <p:ph type="ftr" idx="11"/>
          </p:nvPr>
        </p:nvSpPr>
        <p:spPr>
          <a:xfrm>
            <a:off x="761999" y="6208776"/>
            <a:ext cx="4873869" cy="365125"/>
          </a:xfrm>
          <a:prstGeom prst="rect">
            <a:avLst/>
          </a:prstGeom>
          <a:noFill/>
          <a:ln>
            <a:noFill/>
          </a:ln>
        </p:spPr>
        <p:txBody>
          <a:bodyPr wrap="square" lIns="91425" tIns="91425" rIns="91425" bIns="91425" anchor="ctr" anchorCtr="0"/>
          <a:lstStyle>
            <a:lvl1pPr marL="0" marR="0" lvl="0" indent="0" algn="l" rtl="0">
              <a:spcBef>
                <a:spcPts val="0"/>
              </a:spcBef>
              <a:buNone/>
              <a:defRPr sz="1200" b="1">
                <a:solidFill>
                  <a:srgbClr val="444444"/>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4" name="Shape 54"/>
          <p:cNvSpPr txBox="1">
            <a:spLocks noGrp="1"/>
          </p:cNvSpPr>
          <p:nvPr>
            <p:ph type="sldNum" idx="12"/>
          </p:nvPr>
        </p:nvSpPr>
        <p:spPr>
          <a:xfrm>
            <a:off x="7620000" y="5687568"/>
            <a:ext cx="7620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a:solidFill>
                  <a:srgbClr val="262626"/>
                </a:solidFill>
                <a:latin typeface="Impact"/>
                <a:ea typeface="Impact"/>
                <a:cs typeface="Impact"/>
                <a:sym typeface="Impact"/>
              </a:rPr>
              <a:t>‹#›</a:t>
            </a:fld>
            <a:endParaRPr lang="en-US" sz="2400">
              <a:solidFill>
                <a:srgbClr val="262626"/>
              </a:solidFill>
              <a:latin typeface="Impact"/>
              <a:ea typeface="Impact"/>
              <a:cs typeface="Impact"/>
              <a:sym typeface="Impact"/>
            </a:endParaRPr>
          </a:p>
        </p:txBody>
      </p:sp>
      <p:cxnSp>
        <p:nvCxnSpPr>
          <p:cNvPr id="55" name="Shape 55"/>
          <p:cNvCxnSpPr/>
          <p:nvPr/>
        </p:nvCxnSpPr>
        <p:spPr>
          <a:xfrm>
            <a:off x="758952" y="1249362"/>
            <a:ext cx="3657600" cy="1588"/>
          </a:xfrm>
          <a:prstGeom prst="straightConnector1">
            <a:avLst/>
          </a:prstGeom>
          <a:noFill/>
          <a:ln w="15875" cap="flat" cmpd="sng">
            <a:solidFill>
              <a:schemeClr val="accent1"/>
            </a:solidFill>
            <a:prstDash val="solid"/>
            <a:round/>
            <a:headEnd type="none" w="med" len="med"/>
            <a:tailEnd type="none" w="med" len="med"/>
          </a:ln>
        </p:spPr>
      </p:cxnSp>
      <p:cxnSp>
        <p:nvCxnSpPr>
          <p:cNvPr id="56" name="Shape 56"/>
          <p:cNvCxnSpPr/>
          <p:nvPr/>
        </p:nvCxnSpPr>
        <p:spPr>
          <a:xfrm>
            <a:off x="4645152" y="1249362"/>
            <a:ext cx="3657600" cy="1588"/>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758952" y="4572000"/>
            <a:ext cx="6784848" cy="1600200"/>
          </a:xfrm>
          <a:prstGeom prst="rect">
            <a:avLst/>
          </a:prstGeom>
          <a:noFill/>
          <a:ln>
            <a:noFill/>
          </a:ln>
        </p:spPr>
        <p:txBody>
          <a:bodyPr wrap="square" lIns="91425" tIns="91425" rIns="91425" bIns="91425" anchor="b" anchorCtr="0"/>
          <a:lstStyle>
            <a:lvl1pPr marL="0" marR="0" lvl="0" indent="0" algn="l" rtl="0">
              <a:spcBef>
                <a:spcPts val="0"/>
              </a:spcBef>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76" name="Shape 76"/>
          <p:cNvSpPr>
            <a:spLocks noGrp="1"/>
          </p:cNvSpPr>
          <p:nvPr>
            <p:ph type="pic" idx="2"/>
          </p:nvPr>
        </p:nvSpPr>
        <p:spPr>
          <a:xfrm>
            <a:off x="777240" y="457200"/>
            <a:ext cx="7543800" cy="2895600"/>
          </a:xfrm>
          <a:prstGeom prst="rect">
            <a:avLst/>
          </a:prstGeom>
          <a:noFill/>
          <a:ln w="9525" cap="flat" cmpd="sng">
            <a:solidFill>
              <a:schemeClr val="dk2"/>
            </a:solidFill>
            <a:prstDash val="solid"/>
            <a:round/>
            <a:headEnd type="none" w="med" len="med"/>
            <a:tailEnd type="none" w="med" len="med"/>
          </a:ln>
        </p:spPr>
        <p:txBody>
          <a:bodyPr wrap="square" lIns="91425" tIns="91425" rIns="91425" bIns="91425" anchor="ctr" anchorCtr="0"/>
          <a:lstStyle>
            <a:lvl1pPr marL="0" marR="0" lvl="0" indent="0" algn="l" rtl="0">
              <a:spcBef>
                <a:spcPts val="640"/>
              </a:spcBef>
              <a:buClr>
                <a:schemeClr val="accent1"/>
              </a:buClr>
              <a:buFont typeface="Arial"/>
              <a:buNone/>
              <a:defRPr sz="3200" b="0" i="0" u="none" strike="noStrike" cap="none">
                <a:solidFill>
                  <a:schemeClr val="dk2"/>
                </a:solidFill>
                <a:latin typeface="Times New Roman"/>
                <a:ea typeface="Times New Roman"/>
                <a:cs typeface="Times New Roman"/>
                <a:sym typeface="Times New Roman"/>
              </a:defRPr>
            </a:lvl1pPr>
            <a:lvl2pPr marL="457200" marR="0" lvl="1" indent="0" algn="l" rtl="0">
              <a:spcBef>
                <a:spcPts val="560"/>
              </a:spcBef>
              <a:buClr>
                <a:schemeClr val="accent1"/>
              </a:buClr>
              <a:buFont typeface="Arial"/>
              <a:buNone/>
              <a:defRPr sz="2800" b="0" i="0" u="none" strike="noStrike" cap="none">
                <a:solidFill>
                  <a:schemeClr val="dk2"/>
                </a:solidFill>
                <a:latin typeface="Times New Roman"/>
                <a:ea typeface="Times New Roman"/>
                <a:cs typeface="Times New Roman"/>
                <a:sym typeface="Times New Roman"/>
              </a:defRPr>
            </a:lvl2pPr>
            <a:lvl3pPr marL="914400" marR="0" lvl="2" indent="0" algn="l" rtl="0">
              <a:spcBef>
                <a:spcPts val="480"/>
              </a:spcBef>
              <a:buClr>
                <a:schemeClr val="accent1"/>
              </a:buClr>
              <a:buFont typeface="Arial"/>
              <a:buNone/>
              <a:defRPr sz="2400" b="0" i="0" u="none" strike="noStrike" cap="none">
                <a:solidFill>
                  <a:schemeClr val="dk2"/>
                </a:solidFill>
                <a:latin typeface="Times New Roman"/>
                <a:ea typeface="Times New Roman"/>
                <a:cs typeface="Times New Roman"/>
                <a:sym typeface="Times New Roman"/>
              </a:defRPr>
            </a:lvl3pPr>
            <a:lvl4pPr marL="1371600" marR="0" lvl="3" indent="0" algn="l" rtl="0">
              <a:spcBef>
                <a:spcPts val="400"/>
              </a:spcBef>
              <a:buClr>
                <a:schemeClr val="accent1"/>
              </a:buClr>
              <a:buFont typeface="Arial"/>
              <a:buNone/>
              <a:defRPr sz="2000" b="0" i="0" u="none" strike="noStrike" cap="none">
                <a:solidFill>
                  <a:schemeClr val="dk2"/>
                </a:solidFill>
                <a:latin typeface="Times New Roman"/>
                <a:ea typeface="Times New Roman"/>
                <a:cs typeface="Times New Roman"/>
                <a:sym typeface="Times New Roman"/>
              </a:defRPr>
            </a:lvl4pPr>
            <a:lvl5pPr marL="1828800" marR="0" lvl="4" indent="0" algn="l" rtl="0">
              <a:spcBef>
                <a:spcPts val="400"/>
              </a:spcBef>
              <a:buClr>
                <a:schemeClr val="accent1"/>
              </a:buClr>
              <a:buFont typeface="Arial"/>
              <a:buNone/>
              <a:defRPr sz="2000" b="0" i="0" u="none" strike="noStrike" cap="none">
                <a:solidFill>
                  <a:schemeClr val="dk2"/>
                </a:solidFill>
                <a:latin typeface="Times New Roman"/>
                <a:ea typeface="Times New Roman"/>
                <a:cs typeface="Times New Roman"/>
                <a:sym typeface="Times New Roman"/>
              </a:defRPr>
            </a:lvl5pPr>
            <a:lvl6pPr marL="2286000" marR="0" lvl="5" indent="0" algn="l" rtl="0">
              <a:spcBef>
                <a:spcPts val="400"/>
              </a:spcBef>
              <a:buClr>
                <a:schemeClr val="accent1"/>
              </a:buClr>
              <a:buFont typeface="Arial"/>
              <a:buNone/>
              <a:defRPr sz="2000" b="0" i="0" u="none" strike="noStrike" cap="none">
                <a:solidFill>
                  <a:schemeClr val="dk2"/>
                </a:solidFill>
                <a:latin typeface="Times New Roman"/>
                <a:ea typeface="Times New Roman"/>
                <a:cs typeface="Times New Roman"/>
                <a:sym typeface="Times New Roman"/>
              </a:defRPr>
            </a:lvl6pPr>
            <a:lvl7pPr marL="2743200" marR="0" lvl="6" indent="0" algn="l" rtl="0">
              <a:spcBef>
                <a:spcPts val="400"/>
              </a:spcBef>
              <a:buClr>
                <a:schemeClr val="accent1"/>
              </a:buClr>
              <a:buFont typeface="Arial"/>
              <a:buNone/>
              <a:defRPr sz="2000" b="0" i="0" u="none" strike="noStrike" cap="none">
                <a:solidFill>
                  <a:schemeClr val="dk2"/>
                </a:solidFill>
                <a:latin typeface="Times New Roman"/>
                <a:ea typeface="Times New Roman"/>
                <a:cs typeface="Times New Roman"/>
                <a:sym typeface="Times New Roman"/>
              </a:defRPr>
            </a:lvl7pPr>
            <a:lvl8pPr marL="3200400" marR="0" lvl="7" indent="0" algn="l" rtl="0">
              <a:spcBef>
                <a:spcPts val="400"/>
              </a:spcBef>
              <a:buClr>
                <a:schemeClr val="accent1"/>
              </a:buClr>
              <a:buFont typeface="Arial"/>
              <a:buNone/>
              <a:defRPr sz="2000" b="0" i="0" u="none" strike="noStrike" cap="none">
                <a:solidFill>
                  <a:schemeClr val="dk2"/>
                </a:solidFill>
                <a:latin typeface="Times New Roman"/>
                <a:ea typeface="Times New Roman"/>
                <a:cs typeface="Times New Roman"/>
                <a:sym typeface="Times New Roman"/>
              </a:defRPr>
            </a:lvl8pPr>
            <a:lvl9pPr marL="3657600" marR="0" lvl="8" indent="0" algn="l" rtl="0">
              <a:spcBef>
                <a:spcPts val="400"/>
              </a:spcBef>
              <a:buClr>
                <a:schemeClr val="accent1"/>
              </a:buClr>
              <a:buFont typeface="Arial"/>
              <a:buNone/>
              <a:defRPr sz="2000" b="0" i="0" u="none" strike="noStrike" cap="none">
                <a:solidFill>
                  <a:schemeClr val="dk2"/>
                </a:solidFill>
                <a:latin typeface="Times New Roman"/>
                <a:ea typeface="Times New Roman"/>
                <a:cs typeface="Times New Roman"/>
                <a:sym typeface="Times New Roman"/>
              </a:defRPr>
            </a:lvl9pPr>
          </a:lstStyle>
          <a:p>
            <a:endParaRPr/>
          </a:p>
        </p:txBody>
      </p:sp>
      <p:sp>
        <p:nvSpPr>
          <p:cNvPr id="77" name="Shape 77"/>
          <p:cNvSpPr txBox="1">
            <a:spLocks noGrp="1"/>
          </p:cNvSpPr>
          <p:nvPr>
            <p:ph type="body" idx="1"/>
          </p:nvPr>
        </p:nvSpPr>
        <p:spPr>
          <a:xfrm>
            <a:off x="850392" y="3505200"/>
            <a:ext cx="7391400" cy="804862"/>
          </a:xfrm>
          <a:prstGeom prst="rect">
            <a:avLst/>
          </a:prstGeom>
          <a:noFill/>
          <a:ln>
            <a:noFill/>
          </a:ln>
        </p:spPr>
        <p:txBody>
          <a:bodyPr wrap="square" lIns="91425" tIns="91425" rIns="91425" bIns="91425" anchor="t" anchorCtr="0"/>
          <a:lstStyle>
            <a:lvl1pPr marL="0" marR="0" lvl="0" indent="0" algn="l" rtl="0">
              <a:spcBef>
                <a:spcPts val="360"/>
              </a:spcBef>
              <a:buClr>
                <a:schemeClr val="accent1"/>
              </a:buClr>
              <a:buFont typeface="Arial"/>
              <a:buNone/>
              <a:defRPr sz="1800" b="0" i="0" u="none" strike="noStrike" cap="none">
                <a:solidFill>
                  <a:schemeClr val="dk2"/>
                </a:solidFill>
                <a:latin typeface="Times New Roman"/>
                <a:ea typeface="Times New Roman"/>
                <a:cs typeface="Times New Roman"/>
                <a:sym typeface="Times New Roman"/>
              </a:defRPr>
            </a:lvl1pPr>
            <a:lvl2pPr marL="457200" marR="0" lvl="1" indent="0" algn="l" rtl="0">
              <a:spcBef>
                <a:spcPts val="240"/>
              </a:spcBef>
              <a:buClr>
                <a:schemeClr val="accent1"/>
              </a:buClr>
              <a:buFont typeface="Arial"/>
              <a:buNone/>
              <a:defRPr sz="1200" b="0" i="0" u="none" strike="noStrike" cap="none">
                <a:solidFill>
                  <a:schemeClr val="dk2"/>
                </a:solidFill>
                <a:latin typeface="Times New Roman"/>
                <a:ea typeface="Times New Roman"/>
                <a:cs typeface="Times New Roman"/>
                <a:sym typeface="Times New Roman"/>
              </a:defRPr>
            </a:lvl2pPr>
            <a:lvl3pPr marL="914400" marR="0" lvl="2" indent="0" algn="l" rtl="0">
              <a:spcBef>
                <a:spcPts val="200"/>
              </a:spcBef>
              <a:buClr>
                <a:schemeClr val="accent1"/>
              </a:buClr>
              <a:buFont typeface="Arial"/>
              <a:buNone/>
              <a:defRPr sz="1000" b="0" i="0" u="none" strike="noStrike" cap="none">
                <a:solidFill>
                  <a:schemeClr val="dk2"/>
                </a:solidFill>
                <a:latin typeface="Times New Roman"/>
                <a:ea typeface="Times New Roman"/>
                <a:cs typeface="Times New Roman"/>
                <a:sym typeface="Times New Roman"/>
              </a:defRPr>
            </a:lvl3pPr>
            <a:lvl4pPr marL="1371600" marR="0" lvl="3" indent="0" algn="l" rtl="0">
              <a:spcBef>
                <a:spcPts val="180"/>
              </a:spcBef>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4pPr>
            <a:lvl5pPr marL="1828800" marR="0" lvl="4" indent="0" algn="l" rtl="0">
              <a:spcBef>
                <a:spcPts val="180"/>
              </a:spcBef>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5pPr>
            <a:lvl6pPr marL="2286000" marR="0" lvl="5" indent="0" algn="l" rtl="0">
              <a:spcBef>
                <a:spcPts val="180"/>
              </a:spcBef>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6pPr>
            <a:lvl7pPr marL="2743200" marR="0" lvl="6" indent="0" algn="l" rtl="0">
              <a:spcBef>
                <a:spcPts val="180"/>
              </a:spcBef>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7pPr>
            <a:lvl8pPr marL="3200400" marR="0" lvl="7" indent="0" algn="l" rtl="0">
              <a:spcBef>
                <a:spcPts val="180"/>
              </a:spcBef>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8pPr>
            <a:lvl9pPr marL="3657600" marR="0" lvl="8" indent="0" algn="l" rtl="0">
              <a:spcBef>
                <a:spcPts val="180"/>
              </a:spcBef>
              <a:buClr>
                <a:schemeClr val="accent1"/>
              </a:buClr>
              <a:buFont typeface="Arial"/>
              <a:buNone/>
              <a:defRPr sz="900" b="0" i="0" u="none" strike="noStrike" cap="none">
                <a:solidFill>
                  <a:schemeClr val="dk2"/>
                </a:solidFill>
                <a:latin typeface="Times New Roman"/>
                <a:ea typeface="Times New Roman"/>
                <a:cs typeface="Times New Roman"/>
                <a:sym typeface="Times New Roman"/>
              </a:defRPr>
            </a:lvl9pPr>
          </a:lstStyle>
          <a:p>
            <a:endParaRPr/>
          </a:p>
        </p:txBody>
      </p:sp>
      <p:sp>
        <p:nvSpPr>
          <p:cNvPr id="78" name="Shape 78"/>
          <p:cNvSpPr txBox="1">
            <a:spLocks noGrp="1"/>
          </p:cNvSpPr>
          <p:nvPr>
            <p:ph type="dt" idx="10"/>
          </p:nvPr>
        </p:nvSpPr>
        <p:spPr>
          <a:xfrm>
            <a:off x="6248400" y="6208776"/>
            <a:ext cx="2133600" cy="365125"/>
          </a:xfrm>
          <a:prstGeom prst="rect">
            <a:avLst/>
          </a:prstGeom>
          <a:noFill/>
          <a:ln>
            <a:noFill/>
          </a:ln>
        </p:spPr>
        <p:txBody>
          <a:bodyPr wrap="square" lIns="91425" tIns="91425" rIns="91425" bIns="91425" anchor="ctr" anchorCtr="0"/>
          <a:lstStyle>
            <a:lvl1pPr marL="0" marR="0" lvl="0" indent="0" algn="r" rtl="0">
              <a:spcBef>
                <a:spcPts val="0"/>
              </a:spcBef>
              <a:buNone/>
              <a:defRPr sz="1200" b="1">
                <a:solidFill>
                  <a:srgbClr val="444444"/>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79" name="Shape 79"/>
          <p:cNvSpPr txBox="1">
            <a:spLocks noGrp="1"/>
          </p:cNvSpPr>
          <p:nvPr>
            <p:ph type="ftr" idx="11"/>
          </p:nvPr>
        </p:nvSpPr>
        <p:spPr>
          <a:xfrm>
            <a:off x="761999" y="6208776"/>
            <a:ext cx="4873869" cy="365125"/>
          </a:xfrm>
          <a:prstGeom prst="rect">
            <a:avLst/>
          </a:prstGeom>
          <a:noFill/>
          <a:ln>
            <a:noFill/>
          </a:ln>
        </p:spPr>
        <p:txBody>
          <a:bodyPr wrap="square" lIns="91425" tIns="91425" rIns="91425" bIns="91425" anchor="ctr" anchorCtr="0"/>
          <a:lstStyle>
            <a:lvl1pPr marL="0" marR="0" lvl="0" indent="0" algn="l" rtl="0">
              <a:spcBef>
                <a:spcPts val="0"/>
              </a:spcBef>
              <a:buNone/>
              <a:defRPr sz="1200" b="1">
                <a:solidFill>
                  <a:srgbClr val="444444"/>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0" name="Shape 80"/>
          <p:cNvSpPr txBox="1">
            <a:spLocks noGrp="1"/>
          </p:cNvSpPr>
          <p:nvPr>
            <p:ph type="sldNum" idx="12"/>
          </p:nvPr>
        </p:nvSpPr>
        <p:spPr>
          <a:xfrm>
            <a:off x="7620000" y="5687568"/>
            <a:ext cx="7620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a:solidFill>
                  <a:srgbClr val="262626"/>
                </a:solidFill>
                <a:latin typeface="Impact"/>
                <a:ea typeface="Impact"/>
                <a:cs typeface="Impact"/>
                <a:sym typeface="Impact"/>
              </a:rPr>
              <a:t>‹#›</a:t>
            </a:fld>
            <a:endParaRPr lang="en-US" sz="2400">
              <a:solidFill>
                <a:srgbClr val="262626"/>
              </a:solidFill>
              <a:latin typeface="Impact"/>
              <a:ea typeface="Impact"/>
              <a:cs typeface="Impact"/>
              <a:sym typeface="Impac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762000" y="4572000"/>
            <a:ext cx="6781800" cy="1600200"/>
          </a:xfrm>
          <a:prstGeom prst="rect">
            <a:avLst/>
          </a:prstGeom>
          <a:noFill/>
          <a:ln>
            <a:noFill/>
          </a:ln>
        </p:spPr>
        <p:txBody>
          <a:bodyPr wrap="square" lIns="91425" tIns="91425" rIns="91425" bIns="91425" anchor="b" anchorCtr="0"/>
          <a:lstStyle>
            <a:lvl1pPr marL="0" marR="0" lvl="0" indent="0" algn="l" rtl="0">
              <a:spcBef>
                <a:spcPts val="0"/>
              </a:spcBef>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3" name="Shape 83"/>
          <p:cNvSpPr txBox="1">
            <a:spLocks noGrp="1"/>
          </p:cNvSpPr>
          <p:nvPr>
            <p:ph type="body" idx="1"/>
          </p:nvPr>
        </p:nvSpPr>
        <p:spPr>
          <a:xfrm rot="5400000">
            <a:off x="2590800" y="-990600"/>
            <a:ext cx="3886200" cy="72390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1pPr>
            <a:lvl2pPr marL="594360" marR="0" lvl="1" indent="-137159" algn="l" rtl="0">
              <a:spcBef>
                <a:spcPts val="440"/>
              </a:spcBef>
              <a:buClr>
                <a:schemeClr val="accent1"/>
              </a:buClr>
              <a:buSzPct val="100000"/>
              <a:buFont typeface="Arial"/>
              <a:buChar char="•"/>
              <a:defRPr sz="2200" b="0" i="0" u="none" strike="noStrike" cap="none">
                <a:solidFill>
                  <a:schemeClr val="dk2"/>
                </a:solidFill>
                <a:latin typeface="Times New Roman"/>
                <a:ea typeface="Times New Roman"/>
                <a:cs typeface="Times New Roman"/>
                <a:sym typeface="Times New Roman"/>
              </a:defRPr>
            </a:lvl2pPr>
            <a:lvl3pPr marL="868680" marR="0" lvl="2" indent="-106680" algn="l" rtl="0">
              <a:spcBef>
                <a:spcPts val="400"/>
              </a:spcBef>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3pPr>
            <a:lvl4pPr marL="1143000" marR="0" lvl="3" indent="-114300" algn="l" rtl="0">
              <a:spcBef>
                <a:spcPts val="360"/>
              </a:spcBef>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4pPr>
            <a:lvl5pPr marL="1371600" marR="0" lvl="4" indent="-114300" algn="l" rtl="0">
              <a:spcBef>
                <a:spcPts val="360"/>
              </a:spcBef>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5pPr>
            <a:lvl6pPr marL="1645920" marR="0" lvl="5" indent="-134620"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6pPr>
            <a:lvl7pPr marL="1901951" marR="0" lvl="6" indent="-136651"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7pPr>
            <a:lvl8pPr marL="2194560" marR="0" lvl="7" indent="-137160"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8pPr>
            <a:lvl9pPr marL="2468880" marR="0" lvl="8" indent="-132079"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84" name="Shape 84"/>
          <p:cNvSpPr txBox="1">
            <a:spLocks noGrp="1"/>
          </p:cNvSpPr>
          <p:nvPr>
            <p:ph type="dt" idx="10"/>
          </p:nvPr>
        </p:nvSpPr>
        <p:spPr>
          <a:xfrm>
            <a:off x="6248400" y="6208776"/>
            <a:ext cx="2133600" cy="365125"/>
          </a:xfrm>
          <a:prstGeom prst="rect">
            <a:avLst/>
          </a:prstGeom>
          <a:noFill/>
          <a:ln>
            <a:noFill/>
          </a:ln>
        </p:spPr>
        <p:txBody>
          <a:bodyPr wrap="square" lIns="91425" tIns="91425" rIns="91425" bIns="91425" anchor="ctr" anchorCtr="0"/>
          <a:lstStyle>
            <a:lvl1pPr marL="0" marR="0" lvl="0" indent="0" algn="r" rtl="0">
              <a:spcBef>
                <a:spcPts val="0"/>
              </a:spcBef>
              <a:buNone/>
              <a:defRPr sz="1200" b="1">
                <a:solidFill>
                  <a:srgbClr val="444444"/>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5" name="Shape 85"/>
          <p:cNvSpPr txBox="1">
            <a:spLocks noGrp="1"/>
          </p:cNvSpPr>
          <p:nvPr>
            <p:ph type="ftr" idx="11"/>
          </p:nvPr>
        </p:nvSpPr>
        <p:spPr>
          <a:xfrm>
            <a:off x="761999" y="6208776"/>
            <a:ext cx="4873869" cy="365125"/>
          </a:xfrm>
          <a:prstGeom prst="rect">
            <a:avLst/>
          </a:prstGeom>
          <a:noFill/>
          <a:ln>
            <a:noFill/>
          </a:ln>
        </p:spPr>
        <p:txBody>
          <a:bodyPr wrap="square" lIns="91425" tIns="91425" rIns="91425" bIns="91425" anchor="ctr" anchorCtr="0"/>
          <a:lstStyle>
            <a:lvl1pPr marL="0" marR="0" lvl="0" indent="0" algn="l" rtl="0">
              <a:spcBef>
                <a:spcPts val="0"/>
              </a:spcBef>
              <a:buNone/>
              <a:defRPr sz="1200" b="1">
                <a:solidFill>
                  <a:srgbClr val="444444"/>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6" name="Shape 86"/>
          <p:cNvSpPr txBox="1">
            <a:spLocks noGrp="1"/>
          </p:cNvSpPr>
          <p:nvPr>
            <p:ph type="sldNum" idx="12"/>
          </p:nvPr>
        </p:nvSpPr>
        <p:spPr>
          <a:xfrm>
            <a:off x="7620000" y="5687568"/>
            <a:ext cx="7620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a:solidFill>
                  <a:srgbClr val="262626"/>
                </a:solidFill>
                <a:latin typeface="Impact"/>
                <a:ea typeface="Impact"/>
                <a:cs typeface="Impact"/>
                <a:sym typeface="Impact"/>
              </a:rPr>
              <a:t>‹#›</a:t>
            </a:fld>
            <a:endParaRPr lang="en-US" sz="2400">
              <a:solidFill>
                <a:srgbClr val="262626"/>
              </a:solidFill>
              <a:latin typeface="Impact"/>
              <a:ea typeface="Impact"/>
              <a:cs typeface="Impact"/>
              <a:sym typeface="Impac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rot="5400000">
            <a:off x="-1028700" y="2476500"/>
            <a:ext cx="5410199" cy="1828800"/>
          </a:xfrm>
          <a:prstGeom prst="rect">
            <a:avLst/>
          </a:prstGeom>
          <a:noFill/>
          <a:ln>
            <a:noFill/>
          </a:ln>
        </p:spPr>
        <p:txBody>
          <a:bodyPr wrap="square" lIns="91425" tIns="91425" rIns="91425" bIns="91425" anchor="b" anchorCtr="0"/>
          <a:lstStyle>
            <a:lvl1pPr marL="0" marR="0" lvl="0" indent="0" algn="l" rtl="0">
              <a:spcBef>
                <a:spcPts val="0"/>
              </a:spcBef>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9" name="Shape 89"/>
          <p:cNvSpPr txBox="1">
            <a:spLocks noGrp="1"/>
          </p:cNvSpPr>
          <p:nvPr>
            <p:ph type="body" idx="1"/>
          </p:nvPr>
        </p:nvSpPr>
        <p:spPr>
          <a:xfrm rot="5400000">
            <a:off x="3009900" y="266701"/>
            <a:ext cx="4876800" cy="5715000"/>
          </a:xfrm>
          <a:prstGeom prst="rect">
            <a:avLst/>
          </a:prstGeom>
          <a:noFill/>
          <a:ln>
            <a:noFill/>
          </a:ln>
        </p:spPr>
        <p:txBody>
          <a:bodyPr wrap="square" lIns="91425" tIns="91425" rIns="91425" bIns="91425" anchor="t" anchorCtr="0"/>
          <a:lstStyle>
            <a:lvl1pPr marL="274320" marR="0" lvl="0" indent="-121920" algn="l" rtl="0">
              <a:spcBef>
                <a:spcPts val="480"/>
              </a:spcBef>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1pPr>
            <a:lvl2pPr marL="594360" marR="0" lvl="1" indent="-137159" algn="l" rtl="0">
              <a:spcBef>
                <a:spcPts val="440"/>
              </a:spcBef>
              <a:buClr>
                <a:schemeClr val="accent1"/>
              </a:buClr>
              <a:buSzPct val="100000"/>
              <a:buFont typeface="Arial"/>
              <a:buChar char="•"/>
              <a:defRPr sz="2200" b="0" i="0" u="none" strike="noStrike" cap="none">
                <a:solidFill>
                  <a:schemeClr val="dk2"/>
                </a:solidFill>
                <a:latin typeface="Times New Roman"/>
                <a:ea typeface="Times New Roman"/>
                <a:cs typeface="Times New Roman"/>
                <a:sym typeface="Times New Roman"/>
              </a:defRPr>
            </a:lvl2pPr>
            <a:lvl3pPr marL="868680" marR="0" lvl="2" indent="-106680" algn="l" rtl="0">
              <a:spcBef>
                <a:spcPts val="400"/>
              </a:spcBef>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3pPr>
            <a:lvl4pPr marL="1143000" marR="0" lvl="3" indent="-114300" algn="l" rtl="0">
              <a:spcBef>
                <a:spcPts val="360"/>
              </a:spcBef>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4pPr>
            <a:lvl5pPr marL="1371600" marR="0" lvl="4" indent="-114300" algn="l" rtl="0">
              <a:spcBef>
                <a:spcPts val="360"/>
              </a:spcBef>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5pPr>
            <a:lvl6pPr marL="1645920" marR="0" lvl="5" indent="-134620"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6pPr>
            <a:lvl7pPr marL="1901951" marR="0" lvl="6" indent="-136651"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7pPr>
            <a:lvl8pPr marL="2194560" marR="0" lvl="7" indent="-137160"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8pPr>
            <a:lvl9pPr marL="2468880" marR="0" lvl="8" indent="-132079"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90" name="Shape 90"/>
          <p:cNvSpPr txBox="1">
            <a:spLocks noGrp="1"/>
          </p:cNvSpPr>
          <p:nvPr>
            <p:ph type="dt" idx="10"/>
          </p:nvPr>
        </p:nvSpPr>
        <p:spPr>
          <a:xfrm>
            <a:off x="6248400" y="6208776"/>
            <a:ext cx="2133600" cy="365125"/>
          </a:xfrm>
          <a:prstGeom prst="rect">
            <a:avLst/>
          </a:prstGeom>
          <a:noFill/>
          <a:ln>
            <a:noFill/>
          </a:ln>
        </p:spPr>
        <p:txBody>
          <a:bodyPr wrap="square" lIns="91425" tIns="91425" rIns="91425" bIns="91425" anchor="ctr" anchorCtr="0"/>
          <a:lstStyle>
            <a:lvl1pPr marL="0" marR="0" lvl="0" indent="0" algn="r" rtl="0">
              <a:spcBef>
                <a:spcPts val="0"/>
              </a:spcBef>
              <a:buNone/>
              <a:defRPr sz="1200" b="1">
                <a:solidFill>
                  <a:srgbClr val="444444"/>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1" name="Shape 91"/>
          <p:cNvSpPr txBox="1">
            <a:spLocks noGrp="1"/>
          </p:cNvSpPr>
          <p:nvPr>
            <p:ph type="ftr" idx="11"/>
          </p:nvPr>
        </p:nvSpPr>
        <p:spPr>
          <a:xfrm>
            <a:off x="761999" y="6208776"/>
            <a:ext cx="4873869" cy="365125"/>
          </a:xfrm>
          <a:prstGeom prst="rect">
            <a:avLst/>
          </a:prstGeom>
          <a:noFill/>
          <a:ln>
            <a:noFill/>
          </a:ln>
        </p:spPr>
        <p:txBody>
          <a:bodyPr wrap="square" lIns="91425" tIns="91425" rIns="91425" bIns="91425" anchor="ctr" anchorCtr="0"/>
          <a:lstStyle>
            <a:lvl1pPr marL="0" marR="0" lvl="0" indent="0" algn="l" rtl="0">
              <a:spcBef>
                <a:spcPts val="0"/>
              </a:spcBef>
              <a:buNone/>
              <a:defRPr sz="1200" b="1">
                <a:solidFill>
                  <a:srgbClr val="444444"/>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2" name="Shape 92"/>
          <p:cNvSpPr txBox="1">
            <a:spLocks noGrp="1"/>
          </p:cNvSpPr>
          <p:nvPr>
            <p:ph type="sldNum" idx="12"/>
          </p:nvPr>
        </p:nvSpPr>
        <p:spPr>
          <a:xfrm>
            <a:off x="7620000" y="5687568"/>
            <a:ext cx="7620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a:solidFill>
                  <a:srgbClr val="262626"/>
                </a:solidFill>
                <a:latin typeface="Impact"/>
                <a:ea typeface="Impact"/>
                <a:cs typeface="Impact"/>
                <a:sym typeface="Impact"/>
              </a:rPr>
              <a:t>‹#›</a:t>
            </a:fld>
            <a:endParaRPr lang="en-US" sz="2400">
              <a:solidFill>
                <a:srgbClr val="262626"/>
              </a:solidFill>
              <a:latin typeface="Impact"/>
              <a:ea typeface="Impact"/>
              <a:cs typeface="Impact"/>
              <a:sym typeface="Impac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762000" y="4572000"/>
            <a:ext cx="6781800" cy="1600200"/>
          </a:xfrm>
          <a:prstGeom prst="rect">
            <a:avLst/>
          </a:prstGeom>
          <a:noFill/>
          <a:ln>
            <a:noFill/>
          </a:ln>
        </p:spPr>
        <p:txBody>
          <a:bodyPr wrap="square" lIns="91425" tIns="91425" rIns="91425" bIns="91425" anchor="b" anchorCtr="0"/>
          <a:lstStyle>
            <a:lvl1pPr marL="0" marR="0" lvl="0" indent="0" algn="l" rtl="0">
              <a:spcBef>
                <a:spcPts val="0"/>
              </a:spcBef>
              <a:buClr>
                <a:srgbClr val="262626"/>
              </a:buClr>
              <a:buFont typeface="Impact"/>
              <a:buNone/>
              <a:defRPr sz="5400" b="0" i="0" u="none" strike="noStrike" cap="none">
                <a:solidFill>
                  <a:srgbClr val="262626"/>
                </a:solidFill>
                <a:latin typeface="Impact"/>
                <a:ea typeface="Impact"/>
                <a:cs typeface="Impact"/>
                <a:sym typeface="Impact"/>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 name="Shape 11"/>
          <p:cNvSpPr txBox="1">
            <a:spLocks noGrp="1"/>
          </p:cNvSpPr>
          <p:nvPr>
            <p:ph type="body" idx="1"/>
          </p:nvPr>
        </p:nvSpPr>
        <p:spPr>
          <a:xfrm>
            <a:off x="762000" y="685800"/>
            <a:ext cx="7543800" cy="3886200"/>
          </a:xfrm>
          <a:prstGeom prst="rect">
            <a:avLst/>
          </a:prstGeom>
          <a:noFill/>
          <a:ln>
            <a:noFill/>
          </a:ln>
        </p:spPr>
        <p:txBody>
          <a:bodyPr wrap="square" lIns="91425" tIns="91425" rIns="91425" bIns="91425" anchor="ctr" anchorCtr="0"/>
          <a:lstStyle>
            <a:lvl1pPr marL="274320" marR="0" lvl="0" indent="-121920" algn="l" rtl="0">
              <a:spcBef>
                <a:spcPts val="480"/>
              </a:spcBef>
              <a:buClr>
                <a:schemeClr val="accent1"/>
              </a:buClr>
              <a:buSzPct val="100000"/>
              <a:buFont typeface="Arial"/>
              <a:buChar char="•"/>
              <a:defRPr sz="2400" b="0" i="0" u="none" strike="noStrike" cap="none">
                <a:solidFill>
                  <a:schemeClr val="dk2"/>
                </a:solidFill>
                <a:latin typeface="Times New Roman"/>
                <a:ea typeface="Times New Roman"/>
                <a:cs typeface="Times New Roman"/>
                <a:sym typeface="Times New Roman"/>
              </a:defRPr>
            </a:lvl1pPr>
            <a:lvl2pPr marL="594360" marR="0" lvl="1" indent="-137159" algn="l" rtl="0">
              <a:spcBef>
                <a:spcPts val="440"/>
              </a:spcBef>
              <a:buClr>
                <a:schemeClr val="accent1"/>
              </a:buClr>
              <a:buSzPct val="100000"/>
              <a:buFont typeface="Arial"/>
              <a:buChar char="•"/>
              <a:defRPr sz="2200" b="0" i="0" u="none" strike="noStrike" cap="none">
                <a:solidFill>
                  <a:schemeClr val="dk2"/>
                </a:solidFill>
                <a:latin typeface="Times New Roman"/>
                <a:ea typeface="Times New Roman"/>
                <a:cs typeface="Times New Roman"/>
                <a:sym typeface="Times New Roman"/>
              </a:defRPr>
            </a:lvl2pPr>
            <a:lvl3pPr marL="868680" marR="0" lvl="2" indent="-106680" algn="l" rtl="0">
              <a:spcBef>
                <a:spcPts val="400"/>
              </a:spcBef>
              <a:buClr>
                <a:schemeClr val="accent1"/>
              </a:buClr>
              <a:buSzPct val="100000"/>
              <a:buFont typeface="Arial"/>
              <a:buChar char="•"/>
              <a:defRPr sz="2000" b="0" i="0" u="none" strike="noStrike" cap="none">
                <a:solidFill>
                  <a:schemeClr val="dk2"/>
                </a:solidFill>
                <a:latin typeface="Times New Roman"/>
                <a:ea typeface="Times New Roman"/>
                <a:cs typeface="Times New Roman"/>
                <a:sym typeface="Times New Roman"/>
              </a:defRPr>
            </a:lvl3pPr>
            <a:lvl4pPr marL="1143000" marR="0" lvl="3" indent="-114300" algn="l" rtl="0">
              <a:spcBef>
                <a:spcPts val="360"/>
              </a:spcBef>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4pPr>
            <a:lvl5pPr marL="1371600" marR="0" lvl="4" indent="-114300" algn="l" rtl="0">
              <a:spcBef>
                <a:spcPts val="360"/>
              </a:spcBef>
              <a:buClr>
                <a:schemeClr val="accent1"/>
              </a:buClr>
              <a:buSzPct val="100000"/>
              <a:buFont typeface="Arial"/>
              <a:buChar char="•"/>
              <a:defRPr sz="1800" b="0" i="0" u="none" strike="noStrike" cap="none">
                <a:solidFill>
                  <a:schemeClr val="dk2"/>
                </a:solidFill>
                <a:latin typeface="Times New Roman"/>
                <a:ea typeface="Times New Roman"/>
                <a:cs typeface="Times New Roman"/>
                <a:sym typeface="Times New Roman"/>
              </a:defRPr>
            </a:lvl5pPr>
            <a:lvl6pPr marL="1645920" marR="0" lvl="5" indent="-134620"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6pPr>
            <a:lvl7pPr marL="1901951" marR="0" lvl="6" indent="-136651"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7pPr>
            <a:lvl8pPr marL="2194560" marR="0" lvl="7" indent="-137160"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8pPr>
            <a:lvl9pPr marL="2468880" marR="0" lvl="8" indent="-132079" algn="l" rtl="0">
              <a:spcBef>
                <a:spcPts val="320"/>
              </a:spcBef>
              <a:buClr>
                <a:schemeClr val="accent1"/>
              </a:buClr>
              <a:buSzPct val="1000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6248400" y="6208776"/>
            <a:ext cx="2133600" cy="365125"/>
          </a:xfrm>
          <a:prstGeom prst="rect">
            <a:avLst/>
          </a:prstGeom>
          <a:noFill/>
          <a:ln>
            <a:noFill/>
          </a:ln>
        </p:spPr>
        <p:txBody>
          <a:bodyPr wrap="square" lIns="91425" tIns="91425" rIns="91425" bIns="91425" anchor="ctr" anchorCtr="0"/>
          <a:lstStyle>
            <a:lvl1pPr marL="0" marR="0" lvl="0" indent="0" algn="r" rtl="0">
              <a:spcBef>
                <a:spcPts val="0"/>
              </a:spcBef>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3" name="Shape 13"/>
          <p:cNvSpPr txBox="1">
            <a:spLocks noGrp="1"/>
          </p:cNvSpPr>
          <p:nvPr>
            <p:ph type="ftr" idx="11"/>
          </p:nvPr>
        </p:nvSpPr>
        <p:spPr>
          <a:xfrm>
            <a:off x="761999" y="6208776"/>
            <a:ext cx="4873869" cy="365125"/>
          </a:xfrm>
          <a:prstGeom prst="rect">
            <a:avLst/>
          </a:prstGeom>
          <a:noFill/>
          <a:ln>
            <a:noFill/>
          </a:ln>
        </p:spPr>
        <p:txBody>
          <a:bodyPr wrap="square" lIns="91425" tIns="91425" rIns="91425" bIns="91425" anchor="ctr" anchorCtr="0"/>
          <a:lstStyle>
            <a:lvl1pPr marL="0" marR="0" lvl="0" indent="0" algn="l" rtl="0">
              <a:spcBef>
                <a:spcPts val="0"/>
              </a:spcBef>
              <a:buNone/>
              <a:defRPr sz="1200" b="1" i="0" u="none" strike="noStrike" cap="none">
                <a:solidFill>
                  <a:srgbClr val="444444"/>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 name="Shape 14"/>
          <p:cNvSpPr txBox="1">
            <a:spLocks noGrp="1"/>
          </p:cNvSpPr>
          <p:nvPr>
            <p:ph type="sldNum" idx="12"/>
          </p:nvPr>
        </p:nvSpPr>
        <p:spPr>
          <a:xfrm>
            <a:off x="7620000" y="5687568"/>
            <a:ext cx="7620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0" i="0" u="none" strike="noStrike" cap="none">
                <a:solidFill>
                  <a:srgbClr val="262626"/>
                </a:solidFill>
                <a:latin typeface="Impact"/>
                <a:ea typeface="Impact"/>
                <a:cs typeface="Impact"/>
                <a:sym typeface="Impact"/>
              </a:rPr>
              <a:t>‹#›</a:t>
            </a:fld>
            <a:endParaRPr lang="en-US" sz="2400" b="0" i="0" u="none" strike="noStrike" cap="none">
              <a:solidFill>
                <a:srgbClr val="262626"/>
              </a:solidFill>
              <a:latin typeface="Impact"/>
              <a:ea typeface="Impact"/>
              <a:cs typeface="Impact"/>
              <a:sym typeface="Impact"/>
            </a:endParaRPr>
          </a:p>
        </p:txBody>
      </p:sp>
      <p:sp>
        <p:nvSpPr>
          <p:cNvPr id="15" name="Shape 15"/>
          <p:cNvSpPr/>
          <p:nvPr/>
        </p:nvSpPr>
        <p:spPr>
          <a:xfrm>
            <a:off x="777240" y="0"/>
            <a:ext cx="7543800" cy="381000"/>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imes New Roman"/>
              <a:ea typeface="Times New Roman"/>
              <a:cs typeface="Times New Roman"/>
              <a:sym typeface="Times New Roman"/>
            </a:endParaRPr>
          </a:p>
        </p:txBody>
      </p:sp>
      <p:sp>
        <p:nvSpPr>
          <p:cNvPr id="16" name="Shape 16"/>
          <p:cNvSpPr/>
          <p:nvPr/>
        </p:nvSpPr>
        <p:spPr>
          <a:xfrm>
            <a:off x="777240" y="6172200"/>
            <a:ext cx="7543800" cy="27432"/>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 id="2147483657" r:id="rId7"/>
    <p:sldLayoutId id="2147483658" r:id="rId8"/>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journalistsresource.org/media/scientific-consensus-news-tips/" TargetMode="External"/><Relationship Id="rId3" Type="http://schemas.openxmlformats.org/officeDocument/2006/relationships/hyperlink" Target="https://journalistsresource.org/media/predictive-policing-goldsmith-research-tips/" TargetMode="External"/><Relationship Id="rId7" Type="http://schemas.openxmlformats.org/officeDocument/2006/relationships/hyperlink" Target="https://journalistsresource.org/home/research-designs-types-prime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journalistsresource.org/health/writing-headlines-health-research/" TargetMode="External"/><Relationship Id="rId5" Type="http://schemas.openxmlformats.org/officeDocument/2006/relationships/hyperlink" Target="https://journalistsresource.org/media/peer-review-research-journalists/" TargetMode="External"/><Relationship Id="rId10" Type="http://schemas.openxmlformats.org/officeDocument/2006/relationships/image" Target="../media/image2.png"/><Relationship Id="rId4" Type="http://schemas.openxmlformats.org/officeDocument/2006/relationships/hyperlink" Target="https://journalistsresource.org/media/good-research-bad-quality-journalism-tips/" TargetMode="External"/><Relationship Id="rId9" Type="http://schemas.openxmlformats.org/officeDocument/2006/relationships/hyperlink" Target="https://journalistsresource.org/media/academic-research-free-journalist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denise-marie_ordway@hks.harvard.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762000" y="3200400"/>
            <a:ext cx="7543800" cy="15240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262626"/>
              </a:buClr>
              <a:buSzPct val="25000"/>
              <a:buFont typeface="Impact"/>
              <a:buNone/>
            </a:pPr>
            <a:r>
              <a:rPr lang="en-US" sz="4800" b="0" i="0" u="none" strike="noStrike" cap="none" dirty="0">
                <a:solidFill>
                  <a:srgbClr val="262626"/>
                </a:solidFill>
                <a:latin typeface="Impact"/>
                <a:ea typeface="Impact"/>
                <a:cs typeface="Impact"/>
                <a:sym typeface="Impact"/>
              </a:rPr>
              <a:t>Using Academic Research to Keep Politicians Honest:</a:t>
            </a:r>
          </a:p>
        </p:txBody>
      </p:sp>
      <p:sp>
        <p:nvSpPr>
          <p:cNvPr id="98" name="Shape 98"/>
          <p:cNvSpPr txBox="1">
            <a:spLocks noGrp="1"/>
          </p:cNvSpPr>
          <p:nvPr>
            <p:ph type="subTitle" idx="1"/>
          </p:nvPr>
        </p:nvSpPr>
        <p:spPr>
          <a:xfrm>
            <a:off x="762000" y="4724400"/>
            <a:ext cx="6858000" cy="9906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accent1"/>
              </a:buClr>
              <a:buSzPct val="25000"/>
              <a:buFont typeface="Arial"/>
              <a:buNone/>
            </a:pPr>
            <a:r>
              <a:rPr lang="en-US" sz="2800" b="0" i="0" u="none" strike="noStrike" cap="none" dirty="0">
                <a:solidFill>
                  <a:schemeClr val="dk2"/>
                </a:solidFill>
                <a:latin typeface="Times New Roman"/>
                <a:ea typeface="Times New Roman"/>
                <a:cs typeface="Times New Roman"/>
                <a:sym typeface="Times New Roman"/>
              </a:rPr>
              <a:t>A free training for </a:t>
            </a:r>
            <a:r>
              <a:rPr lang="en-US" dirty="0"/>
              <a:t>j</a:t>
            </a:r>
            <a:r>
              <a:rPr lang="en-US" sz="2800" b="0" i="0" u="none" strike="noStrike" cap="none" dirty="0">
                <a:solidFill>
                  <a:schemeClr val="dk2"/>
                </a:solidFill>
                <a:latin typeface="Times New Roman"/>
                <a:ea typeface="Times New Roman"/>
                <a:cs typeface="Times New Roman"/>
                <a:sym typeface="Times New Roman"/>
              </a:rPr>
              <a:t>ournalists across beats</a:t>
            </a:r>
          </a:p>
        </p:txBody>
      </p:sp>
      <p:pic>
        <p:nvPicPr>
          <p:cNvPr id="99" name="Shape 99"/>
          <p:cNvPicPr preferRelativeResize="0"/>
          <p:nvPr/>
        </p:nvPicPr>
        <p:blipFill>
          <a:blip r:embed="rId3">
            <a:extLst>
              <a:ext uri="{28A0092B-C50C-407E-A947-70E740481C1C}">
                <a14:useLocalDpi xmlns:a14="http://schemas.microsoft.com/office/drawing/2010/main" val="0"/>
              </a:ext>
            </a:extLst>
          </a:blip>
          <a:stretch>
            <a:fillRect/>
          </a:stretch>
        </p:blipFill>
        <p:spPr>
          <a:xfrm>
            <a:off x="5903258" y="5715000"/>
            <a:ext cx="2402542" cy="338275"/>
          </a:xfrm>
          <a:prstGeom prst="rect">
            <a:avLst/>
          </a:prstGeom>
          <a:noFill/>
          <a:ln>
            <a:noFill/>
          </a:ln>
        </p:spPr>
      </p:pic>
      <p:sp>
        <p:nvSpPr>
          <p:cNvPr id="100" name="Shape 100"/>
          <p:cNvSpPr txBox="1"/>
          <p:nvPr/>
        </p:nvSpPr>
        <p:spPr>
          <a:xfrm>
            <a:off x="7411225" y="1230425"/>
            <a:ext cx="5493900" cy="641100"/>
          </a:xfrm>
          <a:prstGeom prst="rect">
            <a:avLst/>
          </a:prstGeom>
          <a:noFill/>
          <a:ln>
            <a:noFill/>
          </a:ln>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F3F45-B892-4042-977A-8A3CA15CD0B3}"/>
              </a:ext>
            </a:extLst>
          </p:cNvPr>
          <p:cNvSpPr>
            <a:spLocks noGrp="1"/>
          </p:cNvSpPr>
          <p:nvPr>
            <p:ph type="title"/>
          </p:nvPr>
        </p:nvSpPr>
        <p:spPr/>
        <p:txBody>
          <a:bodyPr/>
          <a:lstStyle/>
          <a:p>
            <a:r>
              <a:rPr lang="en-US" dirty="0"/>
              <a:t>Example 2</a:t>
            </a:r>
          </a:p>
        </p:txBody>
      </p:sp>
      <p:sp>
        <p:nvSpPr>
          <p:cNvPr id="3" name="Text Placeholder 2">
            <a:extLst>
              <a:ext uri="{FF2B5EF4-FFF2-40B4-BE49-F238E27FC236}">
                <a16:creationId xmlns:a16="http://schemas.microsoft.com/office/drawing/2014/main" id="{32DBD66A-E114-8D46-9E59-D665416A27DE}"/>
              </a:ext>
            </a:extLst>
          </p:cNvPr>
          <p:cNvSpPr>
            <a:spLocks noGrp="1"/>
          </p:cNvSpPr>
          <p:nvPr>
            <p:ph type="body" idx="1"/>
          </p:nvPr>
        </p:nvSpPr>
        <p:spPr/>
        <p:txBody>
          <a:bodyPr/>
          <a:lstStyle/>
          <a:p>
            <a:pPr marL="152400" indent="0">
              <a:buNone/>
            </a:pPr>
            <a:r>
              <a:rPr lang="en-US" dirty="0"/>
              <a:t>A developer comes before the County Council with a proposal to build a sports stadium and presents an economic impact study that shows the project would have a $150 million impact on the area. </a:t>
            </a:r>
          </a:p>
        </p:txBody>
      </p:sp>
    </p:spTree>
    <p:extLst>
      <p:ext uri="{BB962C8B-B14F-4D97-AF65-F5344CB8AC3E}">
        <p14:creationId xmlns:p14="http://schemas.microsoft.com/office/powerpoint/2010/main" val="385425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7FADD-76CF-D443-AAD9-63C485B44B14}"/>
              </a:ext>
            </a:extLst>
          </p:cNvPr>
          <p:cNvSpPr>
            <a:spLocks noGrp="1"/>
          </p:cNvSpPr>
          <p:nvPr>
            <p:ph type="title"/>
          </p:nvPr>
        </p:nvSpPr>
        <p:spPr/>
        <p:txBody>
          <a:bodyPr/>
          <a:lstStyle/>
          <a:p>
            <a:r>
              <a:rPr lang="en-US" dirty="0"/>
              <a:t>What research says</a:t>
            </a:r>
          </a:p>
        </p:txBody>
      </p:sp>
      <p:sp>
        <p:nvSpPr>
          <p:cNvPr id="3" name="Text Placeholder 2">
            <a:extLst>
              <a:ext uri="{FF2B5EF4-FFF2-40B4-BE49-F238E27FC236}">
                <a16:creationId xmlns:a16="http://schemas.microsoft.com/office/drawing/2014/main" id="{4B0B76B8-2C6D-7C41-8D48-96B80931BF88}"/>
              </a:ext>
            </a:extLst>
          </p:cNvPr>
          <p:cNvSpPr>
            <a:spLocks noGrp="1"/>
          </p:cNvSpPr>
          <p:nvPr>
            <p:ph type="body" idx="1"/>
          </p:nvPr>
        </p:nvSpPr>
        <p:spPr/>
        <p:txBody>
          <a:bodyPr/>
          <a:lstStyle/>
          <a:p>
            <a:pPr marL="152400" indent="0">
              <a:buNone/>
            </a:pPr>
            <a:r>
              <a:rPr lang="en-US" dirty="0"/>
              <a:t>Multiple published studies question the reliability of economic impact studies and note government officials often don’t have the training to detect problems in the way data has been collected, analyzed or presented.</a:t>
            </a:r>
          </a:p>
        </p:txBody>
      </p:sp>
    </p:spTree>
    <p:extLst>
      <p:ext uri="{BB962C8B-B14F-4D97-AF65-F5344CB8AC3E}">
        <p14:creationId xmlns:p14="http://schemas.microsoft.com/office/powerpoint/2010/main" val="2989731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7612B-0BD3-E347-B4CC-5394C6C4FEBB}"/>
              </a:ext>
            </a:extLst>
          </p:cNvPr>
          <p:cNvSpPr>
            <a:spLocks noGrp="1"/>
          </p:cNvSpPr>
          <p:nvPr>
            <p:ph type="title"/>
          </p:nvPr>
        </p:nvSpPr>
        <p:spPr/>
        <p:txBody>
          <a:bodyPr/>
          <a:lstStyle/>
          <a:p>
            <a:r>
              <a:rPr lang="en-US" dirty="0"/>
              <a:t>Example 3</a:t>
            </a:r>
          </a:p>
        </p:txBody>
      </p:sp>
      <p:sp>
        <p:nvSpPr>
          <p:cNvPr id="3" name="Text Placeholder 2">
            <a:extLst>
              <a:ext uri="{FF2B5EF4-FFF2-40B4-BE49-F238E27FC236}">
                <a16:creationId xmlns:a16="http://schemas.microsoft.com/office/drawing/2014/main" id="{C6502A60-7883-D147-8627-00107DC9320C}"/>
              </a:ext>
            </a:extLst>
          </p:cNvPr>
          <p:cNvSpPr>
            <a:spLocks noGrp="1"/>
          </p:cNvSpPr>
          <p:nvPr>
            <p:ph type="body" idx="1"/>
          </p:nvPr>
        </p:nvSpPr>
        <p:spPr>
          <a:xfrm>
            <a:off x="762000" y="685799"/>
            <a:ext cx="7543800" cy="5134087"/>
          </a:xfrm>
        </p:spPr>
        <p:txBody>
          <a:bodyPr/>
          <a:lstStyle/>
          <a:p>
            <a:pPr marL="152400" indent="0">
              <a:buNone/>
            </a:pPr>
            <a:r>
              <a:rPr lang="en-US" dirty="0"/>
              <a:t>As communities and organizations wrestle with how to tackle a problem, use research to help audiences understand what works (or has shown promise elsewhere).</a:t>
            </a:r>
          </a:p>
          <a:p>
            <a:pPr marL="152400" indent="0">
              <a:buNone/>
            </a:pPr>
            <a:endParaRPr lang="en-US" dirty="0"/>
          </a:p>
          <a:p>
            <a:pPr marL="152400" indent="0">
              <a:buNone/>
            </a:pPr>
            <a:endParaRPr lang="en-US" dirty="0"/>
          </a:p>
        </p:txBody>
      </p:sp>
    </p:spTree>
    <p:extLst>
      <p:ext uri="{BB962C8B-B14F-4D97-AF65-F5344CB8AC3E}">
        <p14:creationId xmlns:p14="http://schemas.microsoft.com/office/powerpoint/2010/main" val="859234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8862F-5B74-0E44-B527-CCC8D1C37980}"/>
              </a:ext>
            </a:extLst>
          </p:cNvPr>
          <p:cNvSpPr>
            <a:spLocks noGrp="1"/>
          </p:cNvSpPr>
          <p:nvPr>
            <p:ph type="title"/>
          </p:nvPr>
        </p:nvSpPr>
        <p:spPr>
          <a:xfrm>
            <a:off x="761999" y="4572000"/>
            <a:ext cx="7424569" cy="1600200"/>
          </a:xfrm>
        </p:spPr>
        <p:txBody>
          <a:bodyPr/>
          <a:lstStyle/>
          <a:p>
            <a:r>
              <a:rPr lang="en-US" dirty="0"/>
              <a:t>What does research say?</a:t>
            </a:r>
          </a:p>
        </p:txBody>
      </p:sp>
      <p:sp>
        <p:nvSpPr>
          <p:cNvPr id="3" name="Text Placeholder 2">
            <a:extLst>
              <a:ext uri="{FF2B5EF4-FFF2-40B4-BE49-F238E27FC236}">
                <a16:creationId xmlns:a16="http://schemas.microsoft.com/office/drawing/2014/main" id="{701B45E2-E793-0F45-A9BE-3191034CF990}"/>
              </a:ext>
            </a:extLst>
          </p:cNvPr>
          <p:cNvSpPr>
            <a:spLocks noGrp="1"/>
          </p:cNvSpPr>
          <p:nvPr>
            <p:ph type="body" idx="1"/>
          </p:nvPr>
        </p:nvSpPr>
        <p:spPr>
          <a:xfrm>
            <a:off x="762000" y="1634836"/>
            <a:ext cx="7543800" cy="4012928"/>
          </a:xfrm>
        </p:spPr>
        <p:txBody>
          <a:bodyPr/>
          <a:lstStyle/>
          <a:p>
            <a:pPr>
              <a:buFont typeface="Arial" panose="020B0604020202020204" pitchFamily="34" charset="0"/>
              <a:buChar char="•"/>
            </a:pPr>
            <a:r>
              <a:rPr lang="en-US" dirty="0"/>
              <a:t>Do students learn more when class sizes are smaller? </a:t>
            </a:r>
          </a:p>
          <a:p>
            <a:pPr>
              <a:buFont typeface="Arial" panose="020B0604020202020204" pitchFamily="34" charset="0"/>
              <a:buChar char="•"/>
            </a:pPr>
            <a:r>
              <a:rPr lang="en-US" dirty="0"/>
              <a:t>What kinds of public information campaigns help correct bad information about vaccines (or could backfire)?</a:t>
            </a:r>
          </a:p>
          <a:p>
            <a:pPr>
              <a:buFont typeface="Arial" panose="020B0604020202020204" pitchFamily="34" charset="0"/>
              <a:buChar char="•"/>
            </a:pPr>
            <a:r>
              <a:rPr lang="en-US" dirty="0"/>
              <a:t>Which initiatives boost voter participation?</a:t>
            </a:r>
          </a:p>
          <a:p>
            <a:pPr>
              <a:buFont typeface="Arial" panose="020B0604020202020204" pitchFamily="34" charset="0"/>
              <a:buChar char="•"/>
            </a:pPr>
            <a:r>
              <a:rPr lang="en-US" dirty="0"/>
              <a:t>In what ways have cities successfully reused abandoned buildings and property? </a:t>
            </a:r>
          </a:p>
          <a:p>
            <a:pPr>
              <a:buFont typeface="Arial" panose="020B0604020202020204" pitchFamily="34" charset="0"/>
              <a:buChar char="•"/>
            </a:pPr>
            <a:r>
              <a:rPr lang="en-US" dirty="0"/>
              <a:t>What works in preventing suicide among veterans?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565165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762000" y="4572000"/>
            <a:ext cx="7521388" cy="16002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262626"/>
              </a:buClr>
              <a:buSzPct val="25000"/>
              <a:buFont typeface="Impact"/>
              <a:buNone/>
            </a:pPr>
            <a:r>
              <a:rPr lang="en-US" dirty="0"/>
              <a:t>Where to find research</a:t>
            </a:r>
          </a:p>
        </p:txBody>
      </p:sp>
      <p:sp>
        <p:nvSpPr>
          <p:cNvPr id="123" name="Shape 123"/>
          <p:cNvSpPr txBox="1">
            <a:spLocks noGrp="1"/>
          </p:cNvSpPr>
          <p:nvPr>
            <p:ph type="body" idx="1"/>
          </p:nvPr>
        </p:nvSpPr>
        <p:spPr>
          <a:xfrm>
            <a:off x="4827022" y="888274"/>
            <a:ext cx="3657601" cy="4702628"/>
          </a:xfrm>
          <a:prstGeom prst="rect">
            <a:avLst/>
          </a:prstGeom>
          <a:noFill/>
          <a:ln>
            <a:noFill/>
          </a:ln>
        </p:spPr>
        <p:txBody>
          <a:bodyPr wrap="square" lIns="91425" tIns="45700" rIns="91425" bIns="45700" anchor="ctr" anchorCtr="0">
            <a:noAutofit/>
          </a:bodyPr>
          <a:lstStyle/>
          <a:p>
            <a:pPr marL="0" marR="0" lvl="0" indent="0" algn="l" rtl="0">
              <a:spcBef>
                <a:spcPts val="480"/>
              </a:spcBef>
              <a:spcAft>
                <a:spcPts val="0"/>
              </a:spcAft>
              <a:buNone/>
            </a:pPr>
            <a:endParaRPr sz="4000" b="1" i="0" u="none" strike="noStrike" cap="none" dirty="0">
              <a:solidFill>
                <a:schemeClr val="dk2"/>
              </a:solidFill>
              <a:latin typeface="Times New Roman"/>
              <a:ea typeface="Times New Roman"/>
              <a:cs typeface="Times New Roman"/>
              <a:sym typeface="Times New Roman"/>
            </a:endParaRPr>
          </a:p>
          <a:p>
            <a:pPr marL="274320" marR="0" lvl="0" indent="-274320" algn="l" rtl="0">
              <a:spcBef>
                <a:spcPts val="480"/>
              </a:spcBef>
              <a:spcAft>
                <a:spcPts val="0"/>
              </a:spcAft>
              <a:buClr>
                <a:schemeClr val="accent1"/>
              </a:buClr>
              <a:buSzPct val="100000"/>
              <a:buFont typeface="Arial"/>
              <a:buChar char="•"/>
            </a:pPr>
            <a:r>
              <a:rPr lang="en-US" dirty="0"/>
              <a:t>Academic journals (paywall &amp; OA)</a:t>
            </a:r>
            <a:endParaRPr lang="en-US" b="0" i="0" u="none" strike="noStrike" cap="none" dirty="0">
              <a:solidFill>
                <a:schemeClr val="dk2"/>
              </a:solidFill>
              <a:sym typeface="Times New Roman"/>
            </a:endParaRPr>
          </a:p>
          <a:p>
            <a:pPr marL="274320" marR="0" lvl="0" indent="-274320" algn="l" rtl="0">
              <a:spcBef>
                <a:spcPts val="480"/>
              </a:spcBef>
              <a:spcAft>
                <a:spcPts val="0"/>
              </a:spcAft>
              <a:buClr>
                <a:schemeClr val="accent1"/>
              </a:buClr>
              <a:buSzPct val="100000"/>
              <a:buFont typeface="Arial"/>
              <a:buChar char="•"/>
            </a:pPr>
            <a:r>
              <a:rPr lang="en-US" b="0" i="0" u="none" strike="noStrike" cap="none">
                <a:solidFill>
                  <a:schemeClr val="dk2"/>
                </a:solidFill>
                <a:sym typeface="Times New Roman"/>
              </a:rPr>
              <a:t>Colleges</a:t>
            </a:r>
            <a:endParaRPr lang="en-US" b="0" i="0" u="none" strike="noStrike" cap="none" dirty="0">
              <a:solidFill>
                <a:schemeClr val="dk2"/>
              </a:solidFill>
              <a:sym typeface="Times New Roman"/>
            </a:endParaRPr>
          </a:p>
          <a:p>
            <a:pPr marL="274320" marR="0" lvl="0" indent="-274320" algn="l" rtl="0">
              <a:spcBef>
                <a:spcPts val="480"/>
              </a:spcBef>
              <a:spcAft>
                <a:spcPts val="0"/>
              </a:spcAft>
              <a:buClr>
                <a:schemeClr val="accent1"/>
              </a:buClr>
              <a:buSzPct val="100000"/>
              <a:buFont typeface="Arial"/>
              <a:buChar char="•"/>
            </a:pPr>
            <a:r>
              <a:rPr lang="en-US" dirty="0"/>
              <a:t>Research organizations</a:t>
            </a:r>
            <a:endParaRPr lang="en-US" b="0" i="0" u="none" strike="noStrike" cap="none" dirty="0">
              <a:solidFill>
                <a:schemeClr val="dk2"/>
              </a:solidFill>
              <a:sym typeface="Times New Roman"/>
            </a:endParaRPr>
          </a:p>
          <a:p>
            <a:pPr marL="274320" marR="0" lvl="0" indent="-274320" algn="l" rtl="0">
              <a:spcBef>
                <a:spcPts val="480"/>
              </a:spcBef>
              <a:spcAft>
                <a:spcPts val="0"/>
              </a:spcAft>
              <a:buClr>
                <a:schemeClr val="accent1"/>
              </a:buClr>
              <a:buSzPct val="100000"/>
              <a:buFont typeface="Arial"/>
              <a:buChar char="•"/>
            </a:pPr>
            <a:r>
              <a:rPr lang="en-US" dirty="0"/>
              <a:t>Individual f</a:t>
            </a:r>
            <a:r>
              <a:rPr lang="en-US" b="0" i="0" u="none" strike="noStrike" cap="none" dirty="0">
                <a:solidFill>
                  <a:schemeClr val="dk2"/>
                </a:solidFill>
                <a:sym typeface="Times New Roman"/>
              </a:rPr>
              <a:t>aculty</a:t>
            </a:r>
          </a:p>
          <a:p>
            <a:pPr marL="274320" marR="0" lvl="0" indent="-274320" algn="l" rtl="0">
              <a:spcBef>
                <a:spcPts val="480"/>
              </a:spcBef>
              <a:spcAft>
                <a:spcPts val="0"/>
              </a:spcAft>
              <a:buClr>
                <a:schemeClr val="accent1"/>
              </a:buClr>
              <a:buSzPct val="100000"/>
              <a:buFont typeface="Arial"/>
              <a:buChar char="•"/>
            </a:pPr>
            <a:r>
              <a:rPr lang="en-US" dirty="0"/>
              <a:t>Libraries</a:t>
            </a:r>
            <a:endParaRPr lang="en-US" b="0" i="0" u="none" strike="noStrike" cap="none" dirty="0">
              <a:solidFill>
                <a:schemeClr val="dk2"/>
              </a:solidFill>
              <a:sym typeface="Times New Roman"/>
            </a:endParaRPr>
          </a:p>
          <a:p>
            <a:pPr marL="274320" marR="0" lvl="0" indent="-274320" algn="l" rtl="0">
              <a:spcBef>
                <a:spcPts val="480"/>
              </a:spcBef>
              <a:spcAft>
                <a:spcPts val="0"/>
              </a:spcAft>
              <a:buClr>
                <a:schemeClr val="accent1"/>
              </a:buClr>
              <a:buSzPct val="100000"/>
              <a:buFont typeface="Arial"/>
              <a:buChar char="•"/>
            </a:pPr>
            <a:r>
              <a:rPr lang="en-US" dirty="0"/>
              <a:t>P</a:t>
            </a:r>
            <a:r>
              <a:rPr lang="en-US" b="0" i="0" u="none" strike="noStrike" cap="none" dirty="0">
                <a:solidFill>
                  <a:schemeClr val="dk2"/>
                </a:solidFill>
                <a:sym typeface="Times New Roman"/>
              </a:rPr>
              <a:t>reprint collections</a:t>
            </a:r>
          </a:p>
          <a:p>
            <a:pPr indent="-274320"/>
            <a:r>
              <a:rPr lang="en-US" dirty="0"/>
              <a:t>Google Scholar</a:t>
            </a:r>
            <a:endParaRPr lang="en-US" b="0" i="0" u="none" strike="noStrike" cap="none" dirty="0">
              <a:solidFill>
                <a:schemeClr val="dk2"/>
              </a:solidFill>
              <a:sym typeface="Times New Roman"/>
            </a:endParaRPr>
          </a:p>
          <a:p>
            <a:pPr marL="274320" marR="0" lvl="0" indent="-274320" algn="l" rtl="0">
              <a:spcBef>
                <a:spcPts val="480"/>
              </a:spcBef>
              <a:spcAft>
                <a:spcPts val="0"/>
              </a:spcAft>
              <a:buClr>
                <a:schemeClr val="accent1"/>
              </a:buClr>
              <a:buSzPct val="100000"/>
              <a:buFont typeface="Arial"/>
              <a:buChar char="•"/>
            </a:pPr>
            <a:endParaRPr lang="en-US" sz="2400" b="0" i="0" u="none" strike="noStrike" cap="none" dirty="0">
              <a:solidFill>
                <a:schemeClr val="dk2"/>
              </a:solidFill>
              <a:latin typeface="Times New Roman"/>
              <a:ea typeface="Times New Roman"/>
              <a:cs typeface="Times New Roman"/>
              <a:sym typeface="Times New Roman"/>
            </a:endParaRPr>
          </a:p>
          <a:p>
            <a:pPr marL="274320" marR="0" lvl="0" indent="-274320" algn="l" rtl="0">
              <a:spcBef>
                <a:spcPts val="480"/>
              </a:spcBef>
              <a:spcAft>
                <a:spcPts val="0"/>
              </a:spcAft>
              <a:buClr>
                <a:schemeClr val="accent1"/>
              </a:buClr>
              <a:buSzPct val="100000"/>
              <a:buFont typeface="Arial"/>
              <a:buChar char="•"/>
            </a:pPr>
            <a:endParaRPr lang="en-US" sz="2400" b="0" i="0" u="none" strike="noStrike" cap="none" dirty="0">
              <a:solidFill>
                <a:schemeClr val="dk2"/>
              </a:solidFill>
              <a:latin typeface="Times New Roman"/>
              <a:ea typeface="Times New Roman"/>
              <a:cs typeface="Times New Roman"/>
              <a:sym typeface="Times New Roman"/>
            </a:endParaRPr>
          </a:p>
          <a:p>
            <a:pPr marL="274320" marR="0" lvl="0" indent="-274320" algn="l" rtl="0">
              <a:spcBef>
                <a:spcPts val="480"/>
              </a:spcBef>
              <a:spcAft>
                <a:spcPts val="0"/>
              </a:spcAft>
              <a:buClr>
                <a:schemeClr val="accent1"/>
              </a:buClr>
              <a:buSzPct val="100000"/>
              <a:buFont typeface="Arial"/>
              <a:buChar char="•"/>
            </a:pPr>
            <a:endParaRPr lang="en-US" sz="2400" b="0" i="0" u="none" strike="noStrike" cap="none" dirty="0">
              <a:solidFill>
                <a:schemeClr val="dk2"/>
              </a:solidFill>
              <a:latin typeface="Times New Roman"/>
              <a:ea typeface="Times New Roman"/>
              <a:cs typeface="Times New Roman"/>
              <a:sym typeface="Times New Roman"/>
            </a:endParaRPr>
          </a:p>
        </p:txBody>
      </p:sp>
      <p:pic>
        <p:nvPicPr>
          <p:cNvPr id="124" name="Shape 124"/>
          <p:cNvPicPr preferRelativeResize="0"/>
          <p:nvPr/>
        </p:nvPicPr>
        <p:blipFill>
          <a:blip r:embed="rId3">
            <a:extLst>
              <a:ext uri="{28A0092B-C50C-407E-A947-70E740481C1C}">
                <a14:useLocalDpi xmlns:a14="http://schemas.microsoft.com/office/drawing/2010/main" val="0"/>
              </a:ext>
            </a:extLst>
          </a:blip>
          <a:stretch>
            <a:fillRect/>
          </a:stretch>
        </p:blipFill>
        <p:spPr>
          <a:xfrm>
            <a:off x="950845" y="1826654"/>
            <a:ext cx="3419247" cy="2278608"/>
          </a:xfrm>
          <a:prstGeom prst="rect">
            <a:avLst/>
          </a:prstGeom>
          <a:noFill/>
          <a:ln>
            <a:noFill/>
          </a:ln>
        </p:spPr>
      </p:pic>
      <p:sp>
        <p:nvSpPr>
          <p:cNvPr id="2" name="TextBox 1"/>
          <p:cNvSpPr txBox="1"/>
          <p:nvPr/>
        </p:nvSpPr>
        <p:spPr>
          <a:xfrm>
            <a:off x="950845" y="3883390"/>
            <a:ext cx="1537600" cy="661720"/>
          </a:xfrm>
          <a:prstGeom prst="rect">
            <a:avLst/>
          </a:prstGeom>
          <a:noFill/>
        </p:spPr>
        <p:txBody>
          <a:bodyPr wrap="none" rtlCol="0">
            <a:spAutoFit/>
          </a:bodyPr>
          <a:lstStyle/>
          <a:p>
            <a:r>
              <a:rPr lang="en-US" dirty="0"/>
              <a:t> </a:t>
            </a:r>
          </a:p>
          <a:p>
            <a:r>
              <a:rPr lang="en-US" sz="900" dirty="0">
                <a:latin typeface="Times New Roman" panose="02020603050405020304" pitchFamily="18" charset="0"/>
                <a:cs typeface="Times New Roman" panose="02020603050405020304" pitchFamily="18" charset="0"/>
              </a:rPr>
              <a:t>(Photo by </a:t>
            </a:r>
            <a:r>
              <a:rPr lang="en-US" sz="900" dirty="0" err="1">
                <a:latin typeface="Times New Roman" panose="02020603050405020304" pitchFamily="18" charset="0"/>
                <a:cs typeface="Times New Roman" panose="02020603050405020304" pitchFamily="18" charset="0"/>
              </a:rPr>
              <a:t>Plumlord</a:t>
            </a:r>
            <a:r>
              <a:rPr lang="en-US" sz="900" dirty="0">
                <a:latin typeface="Times New Roman" panose="02020603050405020304" pitchFamily="18" charset="0"/>
                <a:cs typeface="Times New Roman" panose="02020603050405020304" pitchFamily="18" charset="0"/>
              </a:rPr>
              <a:t>/</a:t>
            </a:r>
            <a:r>
              <a:rPr lang="en-US" sz="900" dirty="0" err="1">
                <a:latin typeface="Times New Roman" panose="02020603050405020304" pitchFamily="18" charset="0"/>
                <a:cs typeface="Times New Roman" panose="02020603050405020304" pitchFamily="18" charset="0"/>
              </a:rPr>
              <a:t>Pixabay</a:t>
            </a:r>
            <a:r>
              <a:rPr lang="en-US" sz="900" dirty="0">
                <a:latin typeface="Times New Roman" panose="02020603050405020304" pitchFamily="18" charset="0"/>
                <a:cs typeface="Times New Roman" panose="02020603050405020304" pitchFamily="18" charset="0"/>
              </a:rPr>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762000" y="4572000"/>
            <a:ext cx="7990114" cy="1600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262626"/>
              </a:buClr>
              <a:buSzPct val="25000"/>
              <a:buFont typeface="Impact"/>
              <a:buNone/>
            </a:pPr>
            <a:r>
              <a:rPr lang="en-US" dirty="0"/>
              <a:t>Why I       Google Scholar</a:t>
            </a:r>
          </a:p>
        </p:txBody>
      </p:sp>
      <p:sp>
        <p:nvSpPr>
          <p:cNvPr id="131" name="Shape 131"/>
          <p:cNvSpPr txBox="1">
            <a:spLocks noGrp="1"/>
          </p:cNvSpPr>
          <p:nvPr>
            <p:ph type="body" idx="1"/>
          </p:nvPr>
        </p:nvSpPr>
        <p:spPr>
          <a:xfrm>
            <a:off x="762000" y="143690"/>
            <a:ext cx="3983400" cy="6203322"/>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Clr>
                <a:schemeClr val="accent1"/>
              </a:buClr>
              <a:buSzPct val="25000"/>
              <a:buFont typeface="Arial"/>
              <a:buNone/>
            </a:pPr>
            <a:endParaRPr dirty="0"/>
          </a:p>
          <a:p>
            <a:pPr marL="0" marR="0" lvl="0" indent="0" algn="l" rtl="0">
              <a:spcBef>
                <a:spcPts val="480"/>
              </a:spcBef>
              <a:spcAft>
                <a:spcPts val="0"/>
              </a:spcAft>
              <a:buClr>
                <a:schemeClr val="accent1"/>
              </a:buClr>
              <a:buSzPct val="25000"/>
              <a:buFont typeface="Arial"/>
              <a:buNone/>
            </a:pPr>
            <a:endParaRPr sz="2400" b="1" i="0" u="none" strike="noStrike" cap="none" dirty="0">
              <a:solidFill>
                <a:schemeClr val="dk2"/>
              </a:solidFill>
              <a:latin typeface="Times New Roman"/>
              <a:ea typeface="Times New Roman"/>
              <a:cs typeface="Times New Roman"/>
              <a:sym typeface="Times New Roman"/>
            </a:endParaRPr>
          </a:p>
          <a:p>
            <a:pPr marL="274320" marR="0" lvl="0" indent="-274320" algn="l" rtl="0">
              <a:spcBef>
                <a:spcPts val="480"/>
              </a:spcBef>
              <a:spcAft>
                <a:spcPts val="0"/>
              </a:spcAft>
              <a:buClr>
                <a:schemeClr val="accent1"/>
              </a:buClr>
              <a:buSzPct val="100000"/>
              <a:buFont typeface="Arial"/>
              <a:buChar char="•"/>
            </a:pPr>
            <a:r>
              <a:rPr lang="en-US" b="0" i="0" u="none" strike="noStrike" cap="none" dirty="0">
                <a:solidFill>
                  <a:schemeClr val="dk2"/>
                </a:solidFill>
                <a:sym typeface="Times New Roman"/>
              </a:rPr>
              <a:t>Free search engine that indexes research.</a:t>
            </a:r>
          </a:p>
          <a:p>
            <a:pPr marL="274320" marR="0" lvl="0" indent="-274320" algn="l" rtl="0">
              <a:spcBef>
                <a:spcPts val="480"/>
              </a:spcBef>
              <a:spcAft>
                <a:spcPts val="0"/>
              </a:spcAft>
              <a:buClr>
                <a:schemeClr val="accent1"/>
              </a:buClr>
              <a:buSzPct val="100000"/>
              <a:buFont typeface="Arial"/>
              <a:buChar char="•"/>
            </a:pPr>
            <a:r>
              <a:rPr lang="en-US" dirty="0"/>
              <a:t>Easy to use.</a:t>
            </a:r>
            <a:endParaRPr lang="en-US" b="0" i="0" u="none" strike="noStrike" cap="none" dirty="0">
              <a:solidFill>
                <a:schemeClr val="dk2"/>
              </a:solidFill>
              <a:sym typeface="Times New Roman"/>
            </a:endParaRPr>
          </a:p>
          <a:p>
            <a:pPr marL="274320" marR="0" lvl="0" indent="-274320" algn="l" rtl="0">
              <a:spcBef>
                <a:spcPts val="480"/>
              </a:spcBef>
              <a:spcAft>
                <a:spcPts val="0"/>
              </a:spcAft>
              <a:buClr>
                <a:schemeClr val="accent1"/>
              </a:buClr>
              <a:buSzPct val="100000"/>
              <a:buFont typeface="Arial"/>
              <a:buChar char="•"/>
            </a:pPr>
            <a:r>
              <a:rPr lang="en-US" b="0" i="0" u="none" strike="noStrike" cap="none" dirty="0">
                <a:solidFill>
                  <a:schemeClr val="dk2"/>
                </a:solidFill>
                <a:sym typeface="Times New Roman"/>
              </a:rPr>
              <a:t>Often offers free copies (or links to them).</a:t>
            </a:r>
          </a:p>
          <a:p>
            <a:pPr marL="274320" marR="0" lvl="0" indent="-274320" algn="l" rtl="0">
              <a:spcBef>
                <a:spcPts val="480"/>
              </a:spcBef>
              <a:spcAft>
                <a:spcPts val="0"/>
              </a:spcAft>
              <a:buClr>
                <a:schemeClr val="accent1"/>
              </a:buClr>
              <a:buSzPct val="100000"/>
              <a:buFont typeface="Arial"/>
              <a:buChar char="•"/>
            </a:pPr>
            <a:r>
              <a:rPr lang="en-US" b="0" i="0" u="none" strike="noStrike" cap="none" dirty="0">
                <a:solidFill>
                  <a:schemeClr val="dk2"/>
                </a:solidFill>
                <a:sym typeface="Times New Roman"/>
              </a:rPr>
              <a:t>Offers citation numbers.</a:t>
            </a:r>
          </a:p>
          <a:p>
            <a:pPr marL="274320" marR="0" lvl="0" indent="-274320" algn="l" rtl="0">
              <a:spcBef>
                <a:spcPts val="480"/>
              </a:spcBef>
              <a:spcAft>
                <a:spcPts val="0"/>
              </a:spcAft>
              <a:buClr>
                <a:schemeClr val="accent1"/>
              </a:buClr>
              <a:buSzPct val="100000"/>
              <a:buFont typeface="Arial"/>
              <a:buChar char="•"/>
            </a:pPr>
            <a:r>
              <a:rPr lang="en-US" dirty="0"/>
              <a:t>Lets you create alerts.</a:t>
            </a:r>
            <a:endParaRPr lang="en-US" b="0" i="0" u="none" strike="noStrike" cap="none" dirty="0">
              <a:solidFill>
                <a:schemeClr val="dk2"/>
              </a:solidFill>
              <a:sym typeface="Times New Roman"/>
            </a:endParaRPr>
          </a:p>
          <a:p>
            <a:pPr marL="274320" marR="0" lvl="0" indent="-274320" algn="l" rtl="0">
              <a:spcBef>
                <a:spcPts val="480"/>
              </a:spcBef>
              <a:spcAft>
                <a:spcPts val="0"/>
              </a:spcAft>
              <a:buClr>
                <a:schemeClr val="accent1"/>
              </a:buClr>
              <a:buSzPct val="100000"/>
              <a:buFont typeface="Arial"/>
              <a:buNone/>
            </a:pPr>
            <a:endParaRPr sz="2400" b="0" i="0" u="none" strike="noStrike" cap="none" dirty="0">
              <a:solidFill>
                <a:schemeClr val="dk2"/>
              </a:solidFill>
              <a:latin typeface="Times New Roman"/>
              <a:ea typeface="Times New Roman"/>
              <a:cs typeface="Times New Roman"/>
              <a:sym typeface="Times New Roman"/>
            </a:endParaRPr>
          </a:p>
          <a:p>
            <a:pPr marL="0" marR="0" lvl="0" indent="0" algn="l" rtl="0">
              <a:spcBef>
                <a:spcPts val="480"/>
              </a:spcBef>
              <a:buClr>
                <a:schemeClr val="accent1"/>
              </a:buClr>
              <a:buSzPct val="25000"/>
              <a:buFont typeface="Arial"/>
              <a:buNone/>
            </a:pPr>
            <a:endParaRPr sz="2400" b="1" i="0" u="none" strike="noStrike" cap="none" dirty="0">
              <a:solidFill>
                <a:schemeClr val="dk2"/>
              </a:solidFill>
              <a:latin typeface="Times New Roman"/>
              <a:ea typeface="Times New Roman"/>
              <a:cs typeface="Times New Roman"/>
              <a:sym typeface="Times New Roman"/>
            </a:endParaRPr>
          </a:p>
        </p:txBody>
      </p:sp>
      <p:pic>
        <p:nvPicPr>
          <p:cNvPr id="132" name="Shape 132"/>
          <p:cNvPicPr preferRelativeResize="0"/>
          <p:nvPr/>
        </p:nvPicPr>
        <p:blipFill>
          <a:blip r:embed="rId3">
            <a:extLst>
              <a:ext uri="{28A0092B-C50C-407E-A947-70E740481C1C}">
                <a14:useLocalDpi xmlns:a14="http://schemas.microsoft.com/office/drawing/2010/main" val="0"/>
              </a:ext>
            </a:extLst>
          </a:blip>
          <a:stretch>
            <a:fillRect/>
          </a:stretch>
        </p:blipFill>
        <p:spPr>
          <a:xfrm>
            <a:off x="4924277" y="2090057"/>
            <a:ext cx="3218872" cy="2280238"/>
          </a:xfrm>
          <a:prstGeom prst="rect">
            <a:avLst/>
          </a:prstGeom>
          <a:noFill/>
          <a:ln>
            <a:noFill/>
          </a:ln>
        </p:spPr>
      </p:pic>
      <p:sp>
        <p:nvSpPr>
          <p:cNvPr id="2" name="TextBox 1"/>
          <p:cNvSpPr txBox="1"/>
          <p:nvPr/>
        </p:nvSpPr>
        <p:spPr>
          <a:xfrm>
            <a:off x="6289765" y="4376489"/>
            <a:ext cx="2338251" cy="215444"/>
          </a:xfrm>
          <a:prstGeom prst="rect">
            <a:avLst/>
          </a:prstGeom>
          <a:noFill/>
        </p:spPr>
        <p:txBody>
          <a:bodyPr wrap="square" rtlCol="0">
            <a:spAutoFit/>
          </a:bodyPr>
          <a:lstStyle/>
          <a:p>
            <a:r>
              <a:rPr lang="en-US" sz="800" dirty="0"/>
              <a:t>(Photo by JETSHOOTS-com/</a:t>
            </a:r>
            <a:r>
              <a:rPr lang="en-US" sz="800" dirty="0" err="1"/>
              <a:t>Pixabay</a:t>
            </a:r>
            <a:r>
              <a:rPr lang="en-US" sz="800" dirty="0"/>
              <a:t>)</a:t>
            </a:r>
          </a:p>
        </p:txBody>
      </p:sp>
      <p:sp>
        <p:nvSpPr>
          <p:cNvPr id="3" name="Heart 2"/>
          <p:cNvSpPr/>
          <p:nvPr/>
        </p:nvSpPr>
        <p:spPr>
          <a:xfrm>
            <a:off x="2545880" y="5487214"/>
            <a:ext cx="637309" cy="45027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762000" y="4572000"/>
            <a:ext cx="7543800" cy="16002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262626"/>
              </a:buClr>
              <a:buSzPct val="25000"/>
              <a:buFont typeface="Impact"/>
              <a:buNone/>
            </a:pPr>
            <a:r>
              <a:rPr lang="en-US" sz="4800" b="0" i="0" u="none" strike="noStrike" cap="none" dirty="0">
                <a:solidFill>
                  <a:srgbClr val="262626"/>
                </a:solidFill>
                <a:latin typeface="Impact"/>
                <a:ea typeface="Impact"/>
                <a:cs typeface="Impact"/>
                <a:sym typeface="Impact"/>
              </a:rPr>
              <a:t>A few tips about journals</a:t>
            </a:r>
          </a:p>
        </p:txBody>
      </p:sp>
      <p:sp>
        <p:nvSpPr>
          <p:cNvPr id="138" name="Shape 138"/>
          <p:cNvSpPr txBox="1">
            <a:spLocks noGrp="1"/>
          </p:cNvSpPr>
          <p:nvPr>
            <p:ph type="body" idx="1"/>
          </p:nvPr>
        </p:nvSpPr>
        <p:spPr>
          <a:xfrm>
            <a:off x="4480560" y="1"/>
            <a:ext cx="3825239" cy="518160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accent1"/>
              </a:buClr>
              <a:buSzPct val="25000"/>
              <a:buFont typeface="Arial"/>
              <a:buNone/>
            </a:pPr>
            <a:endParaRPr sz="2400" b="1" i="0" u="none" strike="noStrike" cap="none" dirty="0">
              <a:solidFill>
                <a:schemeClr val="dk2"/>
              </a:solidFill>
              <a:latin typeface="Times New Roman"/>
              <a:ea typeface="Times New Roman"/>
              <a:cs typeface="Times New Roman"/>
              <a:sym typeface="Times New Roman"/>
            </a:endParaRPr>
          </a:p>
          <a:p>
            <a:pPr marL="0" marR="0" lvl="0" indent="0" algn="l" rtl="0">
              <a:lnSpc>
                <a:spcPct val="90000"/>
              </a:lnSpc>
              <a:spcBef>
                <a:spcPts val="480"/>
              </a:spcBef>
              <a:spcAft>
                <a:spcPts val="0"/>
              </a:spcAft>
              <a:buNone/>
            </a:pPr>
            <a:endParaRPr dirty="0"/>
          </a:p>
          <a:p>
            <a:pPr marL="274320" marR="0" lvl="0" indent="-274320" algn="l" rtl="0">
              <a:lnSpc>
                <a:spcPct val="90000"/>
              </a:lnSpc>
              <a:spcBef>
                <a:spcPts val="480"/>
              </a:spcBef>
              <a:spcAft>
                <a:spcPts val="0"/>
              </a:spcAft>
              <a:buClr>
                <a:schemeClr val="accent1"/>
              </a:buClr>
              <a:buSzPct val="100000"/>
              <a:buFont typeface="Arial"/>
              <a:buChar char="•"/>
            </a:pPr>
            <a:r>
              <a:rPr lang="en-US" sz="2000" dirty="0"/>
              <a:t>Some journals focus on specific subjects (</a:t>
            </a:r>
            <a:r>
              <a:rPr lang="en-US" sz="2000" i="1" dirty="0"/>
              <a:t>Criminology, Review of Educational Research, New England Journal of Medicine</a:t>
            </a:r>
            <a:r>
              <a:rPr lang="en-US" sz="2000" dirty="0"/>
              <a:t>).</a:t>
            </a:r>
          </a:p>
          <a:p>
            <a:pPr marL="274320" marR="0" lvl="0" indent="-274320" algn="l" rtl="0">
              <a:lnSpc>
                <a:spcPct val="90000"/>
              </a:lnSpc>
              <a:spcBef>
                <a:spcPts val="480"/>
              </a:spcBef>
              <a:spcAft>
                <a:spcPts val="0"/>
              </a:spcAft>
              <a:buClr>
                <a:schemeClr val="accent1"/>
              </a:buClr>
              <a:buSzPct val="100000"/>
              <a:buFont typeface="Arial"/>
              <a:buChar char="•"/>
            </a:pPr>
            <a:endParaRPr lang="en-US" sz="2000" i="0" u="none" strike="noStrike" cap="none" dirty="0">
              <a:solidFill>
                <a:schemeClr val="dk2"/>
              </a:solidFill>
              <a:sym typeface="Times New Roman"/>
            </a:endParaRPr>
          </a:p>
          <a:p>
            <a:pPr lvl="0" indent="-274320">
              <a:lnSpc>
                <a:spcPct val="90000"/>
              </a:lnSpc>
            </a:pPr>
            <a:r>
              <a:rPr lang="en-US" sz="2000" i="0" u="none" strike="noStrike" cap="none" dirty="0">
                <a:solidFill>
                  <a:schemeClr val="dk2"/>
                </a:solidFill>
                <a:sym typeface="Times New Roman"/>
              </a:rPr>
              <a:t>Some publish research on various topics (</a:t>
            </a:r>
            <a:r>
              <a:rPr lang="en-US" sz="2000" i="1" u="none" strike="noStrike" cap="none" dirty="0">
                <a:solidFill>
                  <a:schemeClr val="dk2"/>
                </a:solidFill>
                <a:sym typeface="Times New Roman"/>
              </a:rPr>
              <a:t>Social Problems, </a:t>
            </a:r>
            <a:r>
              <a:rPr lang="en-US" sz="2000" i="1" dirty="0"/>
              <a:t>Proceedings of the National Academy of Sciences</a:t>
            </a:r>
            <a:r>
              <a:rPr lang="en-US" sz="2000" i="0" u="none" strike="noStrike" cap="none" dirty="0">
                <a:solidFill>
                  <a:schemeClr val="dk2"/>
                </a:solidFill>
                <a:sym typeface="Times New Roman"/>
              </a:rPr>
              <a:t>).</a:t>
            </a:r>
          </a:p>
          <a:p>
            <a:pPr marL="274320" marR="0" lvl="0" indent="-274320" algn="l" rtl="0">
              <a:lnSpc>
                <a:spcPct val="90000"/>
              </a:lnSpc>
              <a:spcBef>
                <a:spcPts val="480"/>
              </a:spcBef>
              <a:spcAft>
                <a:spcPts val="0"/>
              </a:spcAft>
              <a:buClr>
                <a:schemeClr val="accent1"/>
              </a:buClr>
              <a:buSzPct val="100000"/>
              <a:buFont typeface="Arial"/>
              <a:buChar char="•"/>
            </a:pPr>
            <a:endParaRPr lang="en-US" sz="2000" dirty="0"/>
          </a:p>
          <a:p>
            <a:pPr marL="274320" marR="0" lvl="0" indent="-274320" algn="l" rtl="0">
              <a:lnSpc>
                <a:spcPct val="90000"/>
              </a:lnSpc>
              <a:spcBef>
                <a:spcPts val="480"/>
              </a:spcBef>
              <a:spcAft>
                <a:spcPts val="0"/>
              </a:spcAft>
              <a:buClr>
                <a:schemeClr val="accent1"/>
              </a:buClr>
              <a:buSzPct val="100000"/>
              <a:buFont typeface="Arial"/>
              <a:buChar char="•"/>
            </a:pPr>
            <a:r>
              <a:rPr lang="en-US" sz="2000" i="0" u="none" strike="noStrike" cap="none" dirty="0">
                <a:solidFill>
                  <a:schemeClr val="dk2"/>
                </a:solidFill>
                <a:sym typeface="Times New Roman"/>
              </a:rPr>
              <a:t>If you only check </a:t>
            </a:r>
            <a:r>
              <a:rPr lang="en-US" sz="2000" dirty="0"/>
              <a:t>certain journals, you’ll miss something. </a:t>
            </a:r>
            <a:endParaRPr sz="2000" i="0" u="none" strike="noStrike" cap="none" dirty="0">
              <a:solidFill>
                <a:schemeClr val="dk2"/>
              </a:solidFill>
              <a:sym typeface="Times New Roman"/>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191" y="1704704"/>
            <a:ext cx="3201489" cy="21343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2825-C131-1942-8027-A9A742FBA640}"/>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96213CFF-EA2E-3E4A-8F01-AE00996ED42F}"/>
              </a:ext>
            </a:extLst>
          </p:cNvPr>
          <p:cNvSpPr>
            <a:spLocks noGrp="1"/>
          </p:cNvSpPr>
          <p:nvPr>
            <p:ph type="body" idx="1"/>
          </p:nvPr>
        </p:nvSpPr>
        <p:spPr>
          <a:xfrm>
            <a:off x="762000" y="685800"/>
            <a:ext cx="7543800" cy="5887122"/>
          </a:xfrm>
        </p:spPr>
        <p:txBody>
          <a:bodyPr/>
          <a:lstStyle/>
          <a:p>
            <a:pPr marL="152400" indent="0">
              <a:buNone/>
            </a:pPr>
            <a:r>
              <a:rPr lang="en-US" b="1" dirty="0"/>
              <a:t>Tip #1: Don’t make assumptions about research quality based on the institutions involved. </a:t>
            </a:r>
            <a:endParaRPr lang="en-US" dirty="0"/>
          </a:p>
          <a:p>
            <a:pPr marL="152400" indent="0">
              <a:buNone/>
            </a:pPr>
            <a:endParaRPr lang="en-US" i="1" dirty="0"/>
          </a:p>
          <a:p>
            <a:pPr marL="152400" indent="0">
              <a:buNone/>
            </a:pPr>
            <a:r>
              <a:rPr lang="en-US" i="1" dirty="0"/>
              <a:t>Don’t assume a study is bulletproof because it’s from a prestigious university.</a:t>
            </a:r>
            <a:endParaRPr lang="en-US" dirty="0"/>
          </a:p>
          <a:p>
            <a:pPr marL="152400" indent="0">
              <a:buNone/>
            </a:pPr>
            <a:br>
              <a:rPr lang="en-US" b="1" dirty="0"/>
            </a:br>
            <a:endParaRPr lang="en-US" dirty="0"/>
          </a:p>
          <a:p>
            <a:pPr marL="152400" indent="0">
              <a:buNone/>
            </a:pPr>
            <a:r>
              <a:rPr lang="en-US" dirty="0"/>
              <a:t> </a:t>
            </a:r>
          </a:p>
        </p:txBody>
      </p:sp>
    </p:spTree>
    <p:extLst>
      <p:ext uri="{BB962C8B-B14F-4D97-AF65-F5344CB8AC3E}">
        <p14:creationId xmlns:p14="http://schemas.microsoft.com/office/powerpoint/2010/main" val="99193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7CB6-3C2B-3A49-88AE-02773045F74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D5BF820-8D0A-F440-86DB-42707CC57976}"/>
              </a:ext>
            </a:extLst>
          </p:cNvPr>
          <p:cNvSpPr>
            <a:spLocks noGrp="1"/>
          </p:cNvSpPr>
          <p:nvPr>
            <p:ph type="body" idx="1"/>
          </p:nvPr>
        </p:nvSpPr>
        <p:spPr>
          <a:xfrm>
            <a:off x="762000" y="-570155"/>
            <a:ext cx="7543800" cy="7304441"/>
          </a:xfrm>
        </p:spPr>
        <p:txBody>
          <a:bodyPr/>
          <a:lstStyle/>
          <a:p>
            <a:pPr marL="152400" indent="0">
              <a:buNone/>
            </a:pPr>
            <a:r>
              <a:rPr lang="en-US" b="1" dirty="0"/>
              <a:t>Tip #2: Don’t spend too much time on the abstract. </a:t>
            </a:r>
            <a:endParaRPr lang="en-US" dirty="0"/>
          </a:p>
          <a:p>
            <a:pPr marL="152400" indent="0">
              <a:buNone/>
            </a:pPr>
            <a:endParaRPr lang="en-US" i="1" dirty="0"/>
          </a:p>
          <a:p>
            <a:pPr marL="152400" indent="0">
              <a:buNone/>
            </a:pPr>
            <a:r>
              <a:rPr lang="en-US" i="1" dirty="0"/>
              <a:t>What researchers consider the most important elements of a study may not match what a reporter thinks is most compelling. Often, the “golden nuggets” are inside. </a:t>
            </a:r>
            <a:endParaRPr lang="en-US" dirty="0"/>
          </a:p>
          <a:p>
            <a:pPr marL="152400" indent="0">
              <a:buNone/>
            </a:pPr>
            <a:endParaRPr lang="en-US" dirty="0"/>
          </a:p>
        </p:txBody>
      </p:sp>
    </p:spTree>
    <p:extLst>
      <p:ext uri="{BB962C8B-B14F-4D97-AF65-F5344CB8AC3E}">
        <p14:creationId xmlns:p14="http://schemas.microsoft.com/office/powerpoint/2010/main" val="408954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FA91C-3CB9-6C41-9323-BA75B24C0F9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0EDE179-36D7-BF4C-AECE-30B3628B6789}"/>
              </a:ext>
            </a:extLst>
          </p:cNvPr>
          <p:cNvSpPr>
            <a:spLocks noGrp="1"/>
          </p:cNvSpPr>
          <p:nvPr>
            <p:ph type="body" idx="1"/>
          </p:nvPr>
        </p:nvSpPr>
        <p:spPr>
          <a:xfrm>
            <a:off x="762000" y="685799"/>
            <a:ext cx="7543800" cy="5263180"/>
          </a:xfrm>
        </p:spPr>
        <p:txBody>
          <a:bodyPr/>
          <a:lstStyle/>
          <a:p>
            <a:pPr marL="152400" indent="0">
              <a:buNone/>
            </a:pPr>
            <a:r>
              <a:rPr lang="en-US" b="1" dirty="0"/>
              <a:t>Tip #3: Look for the limitations.</a:t>
            </a:r>
          </a:p>
          <a:p>
            <a:pPr marL="152400" indent="0">
              <a:buNone/>
            </a:pPr>
            <a:endParaRPr lang="en-US" dirty="0"/>
          </a:p>
          <a:p>
            <a:pPr marL="152400" indent="0">
              <a:buNone/>
            </a:pPr>
            <a:r>
              <a:rPr lang="en-US" i="1" dirty="0"/>
              <a:t>Good researchers go out of their way to point out the shortcomings and potential biases in their study’s design, how data was </a:t>
            </a:r>
            <a:r>
              <a:rPr lang="en-US" i="1"/>
              <a:t>collected and the </a:t>
            </a:r>
            <a:r>
              <a:rPr lang="en-US" i="1" dirty="0"/>
              <a:t>data used and their findings.</a:t>
            </a:r>
          </a:p>
          <a:p>
            <a:pPr marL="152400" indent="0">
              <a:buNone/>
            </a:pPr>
            <a:endParaRPr lang="en-US" i="1" dirty="0"/>
          </a:p>
          <a:p>
            <a:pPr marL="152400" indent="0">
              <a:buNone/>
            </a:pPr>
            <a:r>
              <a:rPr lang="en-US" i="1" dirty="0"/>
              <a:t>Explain findings with these limitations in mind.</a:t>
            </a:r>
            <a:endParaRPr lang="en-US" dirty="0"/>
          </a:p>
          <a:p>
            <a:endParaRPr lang="en-US" dirty="0"/>
          </a:p>
        </p:txBody>
      </p:sp>
    </p:spTree>
    <p:extLst>
      <p:ext uri="{BB962C8B-B14F-4D97-AF65-F5344CB8AC3E}">
        <p14:creationId xmlns:p14="http://schemas.microsoft.com/office/powerpoint/2010/main" val="3442223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762000" y="4572000"/>
            <a:ext cx="6781800" cy="16002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262626"/>
              </a:buClr>
              <a:buSzPct val="25000"/>
              <a:buFont typeface="Impact"/>
              <a:buNone/>
            </a:pPr>
            <a:r>
              <a:rPr lang="en-US" sz="5400" b="0" i="0" u="none" strike="noStrike" cap="none" dirty="0">
                <a:solidFill>
                  <a:srgbClr val="262626"/>
                </a:solidFill>
                <a:latin typeface="Impact"/>
                <a:ea typeface="Impact"/>
                <a:cs typeface="Impact"/>
                <a:sym typeface="Impact"/>
              </a:rPr>
              <a:t>Your presenter</a:t>
            </a:r>
          </a:p>
        </p:txBody>
      </p:sp>
      <p:sp>
        <p:nvSpPr>
          <p:cNvPr id="106" name="Shape 106"/>
          <p:cNvSpPr txBox="1">
            <a:spLocks noGrp="1"/>
          </p:cNvSpPr>
          <p:nvPr>
            <p:ph type="body" idx="1"/>
          </p:nvPr>
        </p:nvSpPr>
        <p:spPr>
          <a:xfrm>
            <a:off x="3043517" y="147918"/>
            <a:ext cx="5371820" cy="3872753"/>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accent1"/>
              </a:buClr>
              <a:buSzPct val="25000"/>
              <a:buFont typeface="Arial"/>
              <a:buNone/>
            </a:pPr>
            <a:r>
              <a:rPr lang="en-US" sz="2000" b="1" i="0" u="none" strike="noStrike" cap="none" dirty="0">
                <a:solidFill>
                  <a:schemeClr val="dk2"/>
                </a:solidFill>
                <a:latin typeface="Times New Roman"/>
                <a:ea typeface="Times New Roman"/>
                <a:cs typeface="Times New Roman"/>
                <a:sym typeface="Times New Roman"/>
              </a:rPr>
              <a:t>Denise-Marie Ordway </a:t>
            </a:r>
            <a:r>
              <a:rPr lang="en-US" sz="2000" b="0" i="0" u="none" strike="noStrike" cap="none" dirty="0">
                <a:solidFill>
                  <a:schemeClr val="dk2"/>
                </a:solidFill>
                <a:latin typeface="Times New Roman"/>
                <a:ea typeface="Times New Roman"/>
                <a:cs typeface="Times New Roman"/>
                <a:sym typeface="Times New Roman"/>
              </a:rPr>
              <a:t>is managing editor of The Journalist’s Resource at Harvard’s Shorenstein Center for Media, Politics and Public Policy. </a:t>
            </a:r>
          </a:p>
        </p:txBody>
      </p:sp>
      <p:pic>
        <p:nvPicPr>
          <p:cNvPr id="107" name="Shape 107"/>
          <p:cNvPicPr preferRelativeResize="0"/>
          <p:nvPr/>
        </p:nvPicPr>
        <p:blipFill rotWithShape="1">
          <a:blip r:embed="rId3">
            <a:alphaModFix/>
          </a:blip>
          <a:srcRect/>
          <a:stretch/>
        </p:blipFill>
        <p:spPr>
          <a:xfrm>
            <a:off x="762000" y="1775012"/>
            <a:ext cx="2021541" cy="2796987"/>
          </a:xfrm>
          <a:prstGeom prst="roundRect">
            <a:avLst>
              <a:gd name="adj" fmla="val 8594"/>
            </a:avLst>
          </a:prstGeom>
          <a:solidFill>
            <a:srgbClr val="ECECEC"/>
          </a:solidFill>
          <a:ln>
            <a:noFill/>
          </a:ln>
          <a:effectLst>
            <a:reflection stA="38000" endPos="28000" dist="5000" dir="5400000" sy="-100000" algn="bl" rotWithShape="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3865" y="3920556"/>
            <a:ext cx="3114675" cy="6381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2259" y="2994569"/>
            <a:ext cx="3588759" cy="48136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1BF0F-2AA4-E646-96C9-F8BD85DF562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3834951-3C1E-F140-9E53-25EC14B51130}"/>
              </a:ext>
            </a:extLst>
          </p:cNvPr>
          <p:cNvSpPr>
            <a:spLocks noGrp="1"/>
          </p:cNvSpPr>
          <p:nvPr>
            <p:ph type="body" idx="1"/>
          </p:nvPr>
        </p:nvSpPr>
        <p:spPr>
          <a:xfrm>
            <a:off x="762000" y="554182"/>
            <a:ext cx="7543800" cy="4986006"/>
          </a:xfrm>
        </p:spPr>
        <p:txBody>
          <a:bodyPr/>
          <a:lstStyle/>
          <a:p>
            <a:pPr marL="152400" indent="0">
              <a:buNone/>
            </a:pPr>
            <a:r>
              <a:rPr lang="en-US" b="1" dirty="0"/>
              <a:t>Tip #4: If it’s not clear, ask who’s affected by the findings. Sometimes, it’s hard to tell. </a:t>
            </a:r>
          </a:p>
          <a:p>
            <a:pPr marL="152400" indent="0">
              <a:buNone/>
            </a:pPr>
            <a:endParaRPr lang="en-US" b="1" dirty="0"/>
          </a:p>
          <a:p>
            <a:pPr marL="152400" indent="0">
              <a:buNone/>
            </a:pPr>
            <a:r>
              <a:rPr lang="en-US" i="1" dirty="0"/>
              <a:t>Study findings often are not generalizable.</a:t>
            </a:r>
            <a:endParaRPr lang="en-US" b="1" dirty="0"/>
          </a:p>
          <a:p>
            <a:pPr marL="152400" indent="0">
              <a:buNone/>
            </a:pPr>
            <a:endParaRPr lang="en-US" dirty="0"/>
          </a:p>
          <a:p>
            <a:pPr marL="152400" indent="0">
              <a:buNone/>
            </a:pPr>
            <a:r>
              <a:rPr lang="en-US" i="1" dirty="0"/>
              <a:t>If you’re reading a study focusing on teenagers, do the findings apply to teenagers in one specific community? Urban cities of a certain size? Certain states? Nationwide? Worldwide?</a:t>
            </a:r>
          </a:p>
        </p:txBody>
      </p:sp>
    </p:spTree>
    <p:extLst>
      <p:ext uri="{BB962C8B-B14F-4D97-AF65-F5344CB8AC3E}">
        <p14:creationId xmlns:p14="http://schemas.microsoft.com/office/powerpoint/2010/main" val="79637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65433-68F2-F045-B0CF-7C21C96C4083}"/>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240F951B-39E8-5A40-82D5-F3148CCD5469}"/>
              </a:ext>
            </a:extLst>
          </p:cNvPr>
          <p:cNvSpPr>
            <a:spLocks noGrp="1"/>
          </p:cNvSpPr>
          <p:nvPr>
            <p:ph type="body" idx="1"/>
          </p:nvPr>
        </p:nvSpPr>
        <p:spPr>
          <a:xfrm>
            <a:off x="762000" y="845127"/>
            <a:ext cx="7543800" cy="5200671"/>
          </a:xfrm>
        </p:spPr>
        <p:txBody>
          <a:bodyPr/>
          <a:lstStyle/>
          <a:p>
            <a:pPr marL="152400" indent="0">
              <a:buNone/>
            </a:pPr>
            <a:r>
              <a:rPr lang="en-US" b="1" dirty="0"/>
              <a:t>Tip #5: Be careful about inferring </a:t>
            </a:r>
            <a:r>
              <a:rPr lang="en-US" b="1" u="sng" dirty="0"/>
              <a:t>causation</a:t>
            </a:r>
            <a:r>
              <a:rPr lang="en-US" b="1" dirty="0"/>
              <a:t>.</a:t>
            </a:r>
            <a:endParaRPr lang="en-US" dirty="0"/>
          </a:p>
          <a:p>
            <a:pPr marL="152400" indent="0">
              <a:buNone/>
            </a:pPr>
            <a:endParaRPr lang="en-US" i="1" dirty="0"/>
          </a:p>
          <a:p>
            <a:pPr marL="152400" indent="0">
              <a:buNone/>
            </a:pPr>
            <a:r>
              <a:rPr lang="en-US" i="1" dirty="0"/>
              <a:t>Just because something changes in the presence of something else does not mean that thing caused the change being observed. </a:t>
            </a:r>
          </a:p>
          <a:p>
            <a:pPr marL="152400" indent="0">
              <a:buNone/>
            </a:pPr>
            <a:endParaRPr lang="en-US" i="1" dirty="0"/>
          </a:p>
          <a:p>
            <a:pPr marL="152400" indent="0">
              <a:buNone/>
            </a:pPr>
            <a:r>
              <a:rPr lang="en-US" i="1" dirty="0"/>
              <a:t>If ice cream sales spike at the same time hospitals report more waterskiing injuries, that doesn’t mean ice cream causes waterskiing injuries. </a:t>
            </a:r>
          </a:p>
          <a:p>
            <a:pPr marL="152400" indent="0">
              <a:buNone/>
            </a:pPr>
            <a:endParaRPr lang="en-US" dirty="0"/>
          </a:p>
          <a:p>
            <a:pPr marL="152400" indent="0">
              <a:buNone/>
            </a:pPr>
            <a:endParaRPr lang="en-US" dirty="0"/>
          </a:p>
        </p:txBody>
      </p:sp>
    </p:spTree>
    <p:extLst>
      <p:ext uri="{BB962C8B-B14F-4D97-AF65-F5344CB8AC3E}">
        <p14:creationId xmlns:p14="http://schemas.microsoft.com/office/powerpoint/2010/main" val="2250965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5D61-87A8-A84E-9791-01A04CB07C93}"/>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C4D7B5BC-169D-CC41-8B89-197195FDF6BC}"/>
              </a:ext>
            </a:extLst>
          </p:cNvPr>
          <p:cNvSpPr>
            <a:spLocks noGrp="1"/>
          </p:cNvSpPr>
          <p:nvPr>
            <p:ph type="body" idx="1"/>
          </p:nvPr>
        </p:nvSpPr>
        <p:spPr>
          <a:xfrm>
            <a:off x="762000" y="685799"/>
            <a:ext cx="7543800" cy="5486401"/>
          </a:xfrm>
        </p:spPr>
        <p:txBody>
          <a:bodyPr/>
          <a:lstStyle/>
          <a:p>
            <a:pPr marL="152400" indent="0">
              <a:buNone/>
            </a:pPr>
            <a:r>
              <a:rPr lang="en-US" b="1" dirty="0"/>
              <a:t>Tip #6: Significant ≠ Noteworthy</a:t>
            </a:r>
            <a:endParaRPr lang="en-US" dirty="0"/>
          </a:p>
          <a:p>
            <a:pPr marL="152400" indent="0">
              <a:buNone/>
            </a:pPr>
            <a:endParaRPr lang="en-US" i="1" dirty="0"/>
          </a:p>
          <a:p>
            <a:pPr marL="152400" indent="0">
              <a:buNone/>
            </a:pPr>
            <a:r>
              <a:rPr lang="en-US" i="1" dirty="0"/>
              <a:t>When researchers characterize a finding as “significant” they usually are talking about statistical significance. </a:t>
            </a:r>
            <a:br>
              <a:rPr lang="en-US" i="1" dirty="0"/>
            </a:br>
            <a:endParaRPr lang="en-US" dirty="0"/>
          </a:p>
          <a:p>
            <a:endParaRPr lang="en-US" dirty="0"/>
          </a:p>
        </p:txBody>
      </p:sp>
    </p:spTree>
    <p:extLst>
      <p:ext uri="{BB962C8B-B14F-4D97-AF65-F5344CB8AC3E}">
        <p14:creationId xmlns:p14="http://schemas.microsoft.com/office/powerpoint/2010/main" val="2467178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8B79-6C53-1E4E-813D-FA918034F90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7EDCDFE-3D25-E042-804C-BEDD00A2EB6A}"/>
              </a:ext>
            </a:extLst>
          </p:cNvPr>
          <p:cNvSpPr>
            <a:spLocks noGrp="1"/>
          </p:cNvSpPr>
          <p:nvPr>
            <p:ph type="body" idx="1"/>
          </p:nvPr>
        </p:nvSpPr>
        <p:spPr>
          <a:xfrm>
            <a:off x="762000" y="685800"/>
            <a:ext cx="7543800" cy="5661212"/>
          </a:xfrm>
        </p:spPr>
        <p:txBody>
          <a:bodyPr/>
          <a:lstStyle/>
          <a:p>
            <a:pPr marL="152400" indent="0">
              <a:buNone/>
            </a:pPr>
            <a:r>
              <a:rPr lang="en-US" b="1" dirty="0"/>
              <a:t>Tip #7: Mean and average are the same thing. But the median is the middle number.</a:t>
            </a:r>
          </a:p>
          <a:p>
            <a:pPr marL="152400" indent="0">
              <a:buNone/>
            </a:pPr>
            <a:endParaRPr lang="en-US" b="1" dirty="0"/>
          </a:p>
          <a:p>
            <a:pPr marL="152400" indent="0">
              <a:buNone/>
            </a:pPr>
            <a:r>
              <a:rPr lang="en-US" i="1" dirty="0"/>
              <a:t>Example: 5 kids earn these test scores: 43, 69, 80, 93, 95</a:t>
            </a:r>
          </a:p>
          <a:p>
            <a:pPr marL="152400" indent="0">
              <a:buNone/>
            </a:pPr>
            <a:r>
              <a:rPr lang="en-US" i="1" dirty="0"/>
              <a:t>Average: 43+69+80+93+95/5 = 76</a:t>
            </a:r>
          </a:p>
          <a:p>
            <a:pPr marL="152400" indent="0">
              <a:buNone/>
            </a:pPr>
            <a:r>
              <a:rPr lang="en-US" i="1" dirty="0"/>
              <a:t>Median: 80</a:t>
            </a:r>
          </a:p>
          <a:p>
            <a:pPr marL="152400" indent="0">
              <a:buNone/>
            </a:pPr>
            <a:endParaRPr lang="en-US" b="1" dirty="0"/>
          </a:p>
        </p:txBody>
      </p:sp>
    </p:spTree>
    <p:extLst>
      <p:ext uri="{BB962C8B-B14F-4D97-AF65-F5344CB8AC3E}">
        <p14:creationId xmlns:p14="http://schemas.microsoft.com/office/powerpoint/2010/main" val="897158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3580-C396-7C43-A0BF-7305B4F06D4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9F4ECA3-B50B-BA45-BB98-B7B2649F6E86}"/>
              </a:ext>
            </a:extLst>
          </p:cNvPr>
          <p:cNvSpPr>
            <a:spLocks noGrp="1"/>
          </p:cNvSpPr>
          <p:nvPr>
            <p:ph type="body" idx="1"/>
          </p:nvPr>
        </p:nvSpPr>
        <p:spPr>
          <a:xfrm>
            <a:off x="762000" y="685799"/>
            <a:ext cx="7543800" cy="5704243"/>
          </a:xfrm>
        </p:spPr>
        <p:txBody>
          <a:bodyPr/>
          <a:lstStyle/>
          <a:p>
            <a:pPr marL="152400" indent="0">
              <a:buNone/>
            </a:pPr>
            <a:r>
              <a:rPr lang="en-US" b="1" dirty="0"/>
              <a:t>Tip #8: Don’t say (unless the researcher explicitly states it or confirms it’s true):</a:t>
            </a:r>
            <a:endParaRPr lang="en-US" dirty="0"/>
          </a:p>
          <a:p>
            <a:pPr marL="152400" indent="0">
              <a:buNone/>
            </a:pPr>
            <a:endParaRPr lang="en-US" dirty="0"/>
          </a:p>
          <a:p>
            <a:pPr marL="152400" indent="0">
              <a:buNone/>
            </a:pPr>
            <a:r>
              <a:rPr lang="en-US" i="1" dirty="0"/>
              <a:t>This study </a:t>
            </a:r>
            <a:r>
              <a:rPr lang="en-US" i="1" u="sng" dirty="0"/>
              <a:t>proves</a:t>
            </a:r>
            <a:r>
              <a:rPr lang="en-US" i="1" dirty="0"/>
              <a:t> … </a:t>
            </a:r>
          </a:p>
          <a:p>
            <a:pPr marL="152400" indent="0">
              <a:buNone/>
            </a:pPr>
            <a:endParaRPr lang="en-US" i="1" dirty="0"/>
          </a:p>
          <a:p>
            <a:pPr marL="152400" indent="0">
              <a:buNone/>
            </a:pPr>
            <a:r>
              <a:rPr lang="en-US" i="1" dirty="0"/>
              <a:t>This study shows this thing </a:t>
            </a:r>
            <a:r>
              <a:rPr lang="en-US" i="1" u="sng" dirty="0"/>
              <a:t>causes </a:t>
            </a:r>
            <a:r>
              <a:rPr lang="en-US" i="1" dirty="0"/>
              <a:t>… </a:t>
            </a:r>
          </a:p>
          <a:p>
            <a:endParaRPr lang="en-US" dirty="0"/>
          </a:p>
        </p:txBody>
      </p:sp>
    </p:spTree>
    <p:extLst>
      <p:ext uri="{BB962C8B-B14F-4D97-AF65-F5344CB8AC3E}">
        <p14:creationId xmlns:p14="http://schemas.microsoft.com/office/powerpoint/2010/main" val="3990734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762000" y="685800"/>
            <a:ext cx="7543800" cy="4551218"/>
          </a:xfrm>
        </p:spPr>
        <p:txBody>
          <a:bodyPr/>
          <a:lstStyle/>
          <a:p>
            <a:pPr marL="152400" indent="0">
              <a:buNone/>
            </a:pPr>
            <a:r>
              <a:rPr lang="en-US" b="1" dirty="0"/>
              <a:t>Tip #9: Reach out to the author. </a:t>
            </a:r>
          </a:p>
          <a:p>
            <a:pPr marL="152400" indent="0">
              <a:buNone/>
            </a:pPr>
            <a:endParaRPr lang="en-US" b="1" dirty="0"/>
          </a:p>
          <a:p>
            <a:pPr marL="152400" indent="0">
              <a:buNone/>
            </a:pPr>
            <a:r>
              <a:rPr lang="en-US" i="1" dirty="0"/>
              <a:t>An author can explain what a study </a:t>
            </a:r>
            <a:r>
              <a:rPr lang="en-US" i="1" u="sng" dirty="0"/>
              <a:t>does</a:t>
            </a:r>
            <a:r>
              <a:rPr lang="en-US" i="1" dirty="0"/>
              <a:t> and </a:t>
            </a:r>
            <a:r>
              <a:rPr lang="en-US" i="1" u="sng" dirty="0"/>
              <a:t>does not </a:t>
            </a:r>
            <a:r>
              <a:rPr lang="en-US" i="1" dirty="0"/>
              <a:t>say. They can tell you what other questions/angles need examining and who else you should talk to.</a:t>
            </a:r>
          </a:p>
        </p:txBody>
      </p:sp>
    </p:spTree>
    <p:extLst>
      <p:ext uri="{BB962C8B-B14F-4D97-AF65-F5344CB8AC3E}">
        <p14:creationId xmlns:p14="http://schemas.microsoft.com/office/powerpoint/2010/main" val="1364638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Indicators of quality</a:t>
            </a:r>
          </a:p>
        </p:txBody>
      </p:sp>
      <p:sp>
        <p:nvSpPr>
          <p:cNvPr id="3" name="Text Placeholder 2"/>
          <p:cNvSpPr>
            <a:spLocks noGrp="1"/>
          </p:cNvSpPr>
          <p:nvPr>
            <p:ph type="body" idx="1"/>
          </p:nvPr>
        </p:nvSpPr>
        <p:spPr>
          <a:xfrm>
            <a:off x="762000" y="519249"/>
            <a:ext cx="7543800" cy="4852851"/>
          </a:xfrm>
        </p:spPr>
        <p:txBody>
          <a:bodyPr/>
          <a:lstStyle/>
          <a:p>
            <a:pPr marL="342900" indent="-342900">
              <a:buFont typeface="Arial" panose="020B0604020202020204" pitchFamily="34" charset="0"/>
              <a:buChar char="•"/>
            </a:pPr>
            <a:r>
              <a:rPr lang="en-US" dirty="0"/>
              <a:t>Published in a peer-reviewed journal.</a:t>
            </a:r>
          </a:p>
          <a:p>
            <a:pPr marL="342900" indent="-342900">
              <a:buFont typeface="Arial" panose="020B0604020202020204" pitchFamily="34" charset="0"/>
              <a:buChar char="•"/>
            </a:pPr>
            <a:r>
              <a:rPr lang="en-US" dirty="0"/>
              <a:t>Appears in a top journal.</a:t>
            </a:r>
          </a:p>
          <a:p>
            <a:pPr marL="342900" indent="-342900">
              <a:buFont typeface="Arial" panose="020B0604020202020204" pitchFamily="34" charset="0"/>
              <a:buChar char="•"/>
            </a:pPr>
            <a:r>
              <a:rPr lang="en-US" dirty="0"/>
              <a:t>Researchers have expertise, publishing history.</a:t>
            </a:r>
          </a:p>
          <a:p>
            <a:pPr marL="342900" indent="-342900">
              <a:buFont typeface="Arial" panose="020B0604020202020204" pitchFamily="34" charset="0"/>
              <a:buChar char="•"/>
            </a:pPr>
            <a:r>
              <a:rPr lang="en-US" dirty="0"/>
              <a:t>Researchers don’t have conflicts of interest.</a:t>
            </a:r>
          </a:p>
          <a:p>
            <a:pPr marL="342900" indent="-342900">
              <a:buFont typeface="Arial" panose="020B0604020202020204" pitchFamily="34" charset="0"/>
              <a:buChar char="•"/>
            </a:pPr>
            <a:r>
              <a:rPr lang="en-US" dirty="0"/>
              <a:t>Presents all data, statistical models.</a:t>
            </a:r>
          </a:p>
          <a:p>
            <a:pPr marL="342900" indent="-342900">
              <a:buFont typeface="Arial" panose="020B0604020202020204" pitchFamily="34" charset="0"/>
              <a:buChar char="•"/>
            </a:pPr>
            <a:r>
              <a:rPr lang="en-US" dirty="0"/>
              <a:t>Explains limitations.</a:t>
            </a:r>
          </a:p>
          <a:p>
            <a:pPr marL="342900" indent="-342900">
              <a:buFont typeface="Arial" panose="020B0604020202020204" pitchFamily="34" charset="0"/>
              <a:buChar char="•"/>
            </a:pPr>
            <a:r>
              <a:rPr lang="en-US" dirty="0"/>
              <a:t>Findings are supported by the data. </a:t>
            </a:r>
          </a:p>
          <a:p>
            <a:pPr marL="342900" indent="-342900">
              <a:buFont typeface="Arial" panose="020B0604020202020204" pitchFamily="34" charset="0"/>
              <a:buChar char="•"/>
            </a:pPr>
            <a:r>
              <a:rPr lang="en-US" dirty="0"/>
              <a:t>Meta-analyses/meta-studies are among the most reliable. </a:t>
            </a:r>
          </a:p>
        </p:txBody>
      </p:sp>
    </p:spTree>
    <p:extLst>
      <p:ext uri="{BB962C8B-B14F-4D97-AF65-F5344CB8AC3E}">
        <p14:creationId xmlns:p14="http://schemas.microsoft.com/office/powerpoint/2010/main" val="2291013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22873-16C5-2848-A4A6-226BEDD3DD46}"/>
              </a:ext>
            </a:extLst>
          </p:cNvPr>
          <p:cNvSpPr>
            <a:spLocks noGrp="1"/>
          </p:cNvSpPr>
          <p:nvPr>
            <p:ph type="title"/>
          </p:nvPr>
        </p:nvSpPr>
        <p:spPr/>
        <p:txBody>
          <a:bodyPr/>
          <a:lstStyle/>
          <a:p>
            <a:r>
              <a:rPr lang="en-US" dirty="0"/>
              <a:t>Cause for pause</a:t>
            </a:r>
          </a:p>
        </p:txBody>
      </p:sp>
      <p:sp>
        <p:nvSpPr>
          <p:cNvPr id="3" name="Text Placeholder 2">
            <a:extLst>
              <a:ext uri="{FF2B5EF4-FFF2-40B4-BE49-F238E27FC236}">
                <a16:creationId xmlns:a16="http://schemas.microsoft.com/office/drawing/2014/main" id="{93DEB5DC-83FE-3C44-A646-F4EE733E4AFF}"/>
              </a:ext>
            </a:extLst>
          </p:cNvPr>
          <p:cNvSpPr>
            <a:spLocks noGrp="1"/>
          </p:cNvSpPr>
          <p:nvPr>
            <p:ph type="body" idx="1"/>
          </p:nvPr>
        </p:nvSpPr>
        <p:spPr>
          <a:xfrm>
            <a:off x="762000" y="685800"/>
            <a:ext cx="7543800" cy="4757570"/>
          </a:xfrm>
        </p:spPr>
        <p:txBody>
          <a:bodyPr/>
          <a:lstStyle/>
          <a:p>
            <a:r>
              <a:rPr lang="en-US" dirty="0"/>
              <a:t>Studies from advocacy or partisan groups.</a:t>
            </a:r>
          </a:p>
          <a:p>
            <a:r>
              <a:rPr lang="en-US" dirty="0"/>
              <a:t>Studies from a person who stands to gain from the findings.</a:t>
            </a:r>
          </a:p>
          <a:p>
            <a:r>
              <a:rPr lang="en-US" dirty="0"/>
              <a:t>Studies that are old (“old” is relative).</a:t>
            </a:r>
          </a:p>
          <a:p>
            <a:r>
              <a:rPr lang="en-US" dirty="0"/>
              <a:t>Studies that exaggerate or minimize findings.</a:t>
            </a:r>
          </a:p>
          <a:p>
            <a:r>
              <a:rPr lang="en-US" dirty="0"/>
              <a:t>Studies that don’t explicitly point out their limitations.</a:t>
            </a:r>
          </a:p>
          <a:p>
            <a:pPr marL="152400" indent="0">
              <a:buNone/>
            </a:pPr>
            <a:endParaRPr lang="en-US" dirty="0"/>
          </a:p>
        </p:txBody>
      </p:sp>
    </p:spTree>
    <p:extLst>
      <p:ext uri="{BB962C8B-B14F-4D97-AF65-F5344CB8AC3E}">
        <p14:creationId xmlns:p14="http://schemas.microsoft.com/office/powerpoint/2010/main" val="2902209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762000" y="415636"/>
            <a:ext cx="7543800" cy="6289963"/>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accent1"/>
              </a:buClr>
              <a:buSzPct val="25000"/>
              <a:buFont typeface="Arial"/>
              <a:buNone/>
            </a:pPr>
            <a:endParaRPr sz="3200" b="1" i="0" u="none" strike="noStrike" cap="none" dirty="0">
              <a:solidFill>
                <a:schemeClr val="dk2"/>
              </a:solidFill>
              <a:latin typeface="Times New Roman"/>
              <a:ea typeface="Times New Roman"/>
              <a:cs typeface="Times New Roman"/>
              <a:sym typeface="Times New Roman"/>
            </a:endParaRPr>
          </a:p>
          <a:p>
            <a:pPr marL="0" marR="0" lvl="0" indent="0" algn="l" rtl="0">
              <a:lnSpc>
                <a:spcPct val="90000"/>
              </a:lnSpc>
              <a:spcBef>
                <a:spcPts val="800"/>
              </a:spcBef>
              <a:spcAft>
                <a:spcPts val="0"/>
              </a:spcAft>
              <a:buClr>
                <a:schemeClr val="accent1"/>
              </a:buClr>
              <a:buSzPct val="25000"/>
              <a:buFont typeface="Arial"/>
              <a:buNone/>
            </a:pPr>
            <a:endParaRPr sz="4000" b="1" i="0" u="none" strike="noStrike" cap="none" dirty="0">
              <a:solidFill>
                <a:schemeClr val="dk2"/>
              </a:solidFill>
              <a:latin typeface="Times New Roman"/>
              <a:ea typeface="Times New Roman"/>
              <a:cs typeface="Times New Roman"/>
              <a:sym typeface="Times New Roman"/>
            </a:endParaRPr>
          </a:p>
          <a:p>
            <a:pPr marL="274320" marR="0" lvl="0" indent="-274320" algn="l" rtl="0">
              <a:lnSpc>
                <a:spcPct val="90000"/>
              </a:lnSpc>
              <a:spcBef>
                <a:spcPts val="480"/>
              </a:spcBef>
              <a:spcAft>
                <a:spcPts val="0"/>
              </a:spcAft>
              <a:buClr>
                <a:schemeClr val="accent1"/>
              </a:buClr>
              <a:buSzPct val="100000"/>
              <a:buFont typeface="Arial"/>
              <a:buNone/>
            </a:pPr>
            <a:endParaRPr sz="2400" b="0" i="0" u="none" strike="noStrike" cap="none" dirty="0">
              <a:solidFill>
                <a:schemeClr val="dk2"/>
              </a:solidFill>
              <a:latin typeface="Times New Roman"/>
              <a:ea typeface="Times New Roman"/>
              <a:cs typeface="Times New Roman"/>
              <a:sym typeface="Times New Roman"/>
            </a:endParaRPr>
          </a:p>
          <a:p>
            <a:pPr marL="0" marR="0" lvl="0" indent="0" algn="l" rtl="0">
              <a:lnSpc>
                <a:spcPct val="90000"/>
              </a:lnSpc>
              <a:spcBef>
                <a:spcPts val="480"/>
              </a:spcBef>
              <a:spcAft>
                <a:spcPts val="0"/>
              </a:spcAft>
              <a:buClr>
                <a:schemeClr val="accent1"/>
              </a:buClr>
              <a:buSzPct val="100000"/>
              <a:buNone/>
            </a:pPr>
            <a:endParaRPr lang="en-US" dirty="0"/>
          </a:p>
          <a:p>
            <a:pPr marL="0" marR="0" lvl="0" indent="0" algn="ctr" rtl="0">
              <a:lnSpc>
                <a:spcPct val="90000"/>
              </a:lnSpc>
              <a:spcBef>
                <a:spcPts val="480"/>
              </a:spcBef>
              <a:spcAft>
                <a:spcPts val="0"/>
              </a:spcAft>
              <a:buClr>
                <a:schemeClr val="accent1"/>
              </a:buClr>
              <a:buSzPct val="100000"/>
              <a:buNone/>
            </a:pPr>
            <a:endParaRPr lang="en-US" b="1" dirty="0"/>
          </a:p>
          <a:p>
            <a:pPr marL="0" marR="0" lvl="0" indent="0" algn="ctr" rtl="0">
              <a:lnSpc>
                <a:spcPct val="90000"/>
              </a:lnSpc>
              <a:spcBef>
                <a:spcPts val="480"/>
              </a:spcBef>
              <a:spcAft>
                <a:spcPts val="0"/>
              </a:spcAft>
              <a:buClr>
                <a:schemeClr val="accent1"/>
              </a:buClr>
              <a:buSzPct val="100000"/>
              <a:buNone/>
            </a:pPr>
            <a:r>
              <a:rPr lang="en-US" b="1" dirty="0"/>
              <a:t>7 tip sheets to check out</a:t>
            </a:r>
          </a:p>
          <a:p>
            <a:pPr marL="0" marR="0" lvl="0" indent="0" algn="l" rtl="0">
              <a:lnSpc>
                <a:spcPct val="90000"/>
              </a:lnSpc>
              <a:spcBef>
                <a:spcPts val="480"/>
              </a:spcBef>
              <a:spcAft>
                <a:spcPts val="0"/>
              </a:spcAft>
              <a:buClr>
                <a:schemeClr val="accent1"/>
              </a:buClr>
              <a:buSzPct val="100000"/>
              <a:buNone/>
            </a:pPr>
            <a:r>
              <a:rPr lang="en-US" dirty="0"/>
              <a:t>   </a:t>
            </a:r>
          </a:p>
          <a:p>
            <a:pPr marL="0" marR="0" lvl="0" indent="0" algn="l" rtl="0">
              <a:lnSpc>
                <a:spcPct val="90000"/>
              </a:lnSpc>
              <a:spcBef>
                <a:spcPts val="480"/>
              </a:spcBef>
              <a:spcAft>
                <a:spcPts val="0"/>
              </a:spcAft>
              <a:buClr>
                <a:schemeClr val="accent1"/>
              </a:buClr>
              <a:buSzPct val="100000"/>
              <a:buNone/>
            </a:pPr>
            <a:r>
              <a:rPr lang="en-US" sz="1600" dirty="0">
                <a:hlinkClick r:id="rId3"/>
              </a:rPr>
              <a:t>How they did it: Tampa Bay Times reporters uncover predictive policing project used to harass residents, profile kids</a:t>
            </a:r>
            <a:endParaRPr lang="en-US" sz="1600" dirty="0"/>
          </a:p>
          <a:p>
            <a:pPr marL="0" lvl="0" indent="0">
              <a:lnSpc>
                <a:spcPct val="90000"/>
              </a:lnSpc>
              <a:buNone/>
            </a:pPr>
            <a:endParaRPr lang="en-US" sz="1600" dirty="0"/>
          </a:p>
          <a:p>
            <a:pPr marL="0" lvl="0" indent="0">
              <a:lnSpc>
                <a:spcPct val="90000"/>
              </a:lnSpc>
              <a:buNone/>
            </a:pPr>
            <a:r>
              <a:rPr lang="en-US" sz="1600" dirty="0">
                <a:hlinkClick r:id="rId4"/>
              </a:rPr>
              <a:t>How to tell good research from bad: 13 questions journalists should ask</a:t>
            </a:r>
            <a:endParaRPr lang="en-US" sz="1600" dirty="0"/>
          </a:p>
          <a:p>
            <a:pPr marL="0" lvl="0" indent="0">
              <a:lnSpc>
                <a:spcPct val="90000"/>
              </a:lnSpc>
              <a:buNone/>
            </a:pPr>
            <a:endParaRPr lang="en-US" sz="1600" dirty="0"/>
          </a:p>
          <a:p>
            <a:pPr marL="0" lvl="0" indent="0">
              <a:lnSpc>
                <a:spcPct val="90000"/>
              </a:lnSpc>
              <a:buNone/>
            </a:pPr>
            <a:r>
              <a:rPr lang="en-US" sz="1600" dirty="0">
                <a:hlinkClick r:id="rId5"/>
              </a:rPr>
              <a:t>What’s peer review? 5 things you should know before covering research</a:t>
            </a:r>
            <a:endParaRPr lang="en-US" sz="1600" dirty="0"/>
          </a:p>
          <a:p>
            <a:pPr marL="0" lvl="0" indent="0">
              <a:lnSpc>
                <a:spcPct val="90000"/>
              </a:lnSpc>
              <a:buNone/>
            </a:pPr>
            <a:endParaRPr lang="en-US" sz="1600" dirty="0"/>
          </a:p>
          <a:p>
            <a:pPr marL="0" lvl="0" indent="0">
              <a:lnSpc>
                <a:spcPct val="90000"/>
              </a:lnSpc>
              <a:buNone/>
            </a:pPr>
            <a:r>
              <a:rPr lang="en-US" sz="1600" dirty="0">
                <a:hlinkClick r:id="rId6"/>
              </a:rPr>
              <a:t>5 tips for avoiding mistakes in news headlines about health and medical research</a:t>
            </a:r>
            <a:endParaRPr lang="en-US" sz="1600" dirty="0"/>
          </a:p>
          <a:p>
            <a:pPr marL="0" lvl="0" indent="0">
              <a:lnSpc>
                <a:spcPct val="90000"/>
              </a:lnSpc>
              <a:buNone/>
            </a:pPr>
            <a:endParaRPr lang="en-US" sz="1600" dirty="0"/>
          </a:p>
          <a:p>
            <a:pPr marL="0" lvl="0" indent="0">
              <a:lnSpc>
                <a:spcPct val="90000"/>
              </a:lnSpc>
              <a:buNone/>
            </a:pPr>
            <a:r>
              <a:rPr lang="en-US" sz="1600" dirty="0">
                <a:hlinkClick r:id="rId7"/>
              </a:rPr>
              <a:t>5 common research designs: A quick primer for journalists</a:t>
            </a:r>
            <a:endParaRPr lang="en-US" sz="1600" dirty="0"/>
          </a:p>
          <a:p>
            <a:pPr marL="0" lvl="0" indent="0">
              <a:lnSpc>
                <a:spcPct val="90000"/>
              </a:lnSpc>
              <a:buNone/>
            </a:pPr>
            <a:endParaRPr lang="en-US" sz="1600" dirty="0"/>
          </a:p>
          <a:p>
            <a:pPr marL="0" lvl="0" indent="0">
              <a:lnSpc>
                <a:spcPct val="90000"/>
              </a:lnSpc>
              <a:buNone/>
            </a:pPr>
            <a:r>
              <a:rPr lang="en-US" sz="1600" dirty="0">
                <a:hlinkClick r:id="rId8"/>
              </a:rPr>
              <a:t>Covering scientific consensus: What to avoid and how to get it right</a:t>
            </a:r>
            <a:endParaRPr lang="en-US" sz="1600" dirty="0"/>
          </a:p>
          <a:p>
            <a:pPr marL="0" lvl="0" indent="0">
              <a:lnSpc>
                <a:spcPct val="90000"/>
              </a:lnSpc>
              <a:buNone/>
            </a:pPr>
            <a:endParaRPr lang="en-US" sz="1600" dirty="0"/>
          </a:p>
          <a:p>
            <a:pPr marL="0" lvl="0" indent="0">
              <a:lnSpc>
                <a:spcPct val="90000"/>
              </a:lnSpc>
              <a:buNone/>
            </a:pPr>
            <a:r>
              <a:rPr lang="en-US" sz="1600" dirty="0">
                <a:hlinkClick r:id="rId9"/>
              </a:rPr>
              <a:t>7 ways journalists can access academic research for free</a:t>
            </a:r>
            <a:endParaRPr lang="en-US" sz="1600" dirty="0"/>
          </a:p>
          <a:p>
            <a:pPr marL="0" lvl="0" indent="0">
              <a:lnSpc>
                <a:spcPct val="90000"/>
              </a:lnSpc>
              <a:buNone/>
            </a:pPr>
            <a:endParaRPr lang="en-US" sz="3200" b="1" dirty="0"/>
          </a:p>
          <a:p>
            <a:pPr marL="0" marR="0" lvl="0" indent="0" algn="l" rtl="0">
              <a:lnSpc>
                <a:spcPct val="90000"/>
              </a:lnSpc>
              <a:spcBef>
                <a:spcPts val="480"/>
              </a:spcBef>
              <a:spcAft>
                <a:spcPts val="0"/>
              </a:spcAft>
              <a:buClr>
                <a:schemeClr val="accent1"/>
              </a:buClr>
              <a:buSzPct val="25000"/>
              <a:buFont typeface="Arial"/>
              <a:buNone/>
            </a:pPr>
            <a:endParaRPr sz="2400" b="0" i="0" u="none" strike="noStrike" cap="none" dirty="0">
              <a:solidFill>
                <a:schemeClr val="dk2"/>
              </a:solidFill>
              <a:latin typeface="Times New Roman"/>
              <a:ea typeface="Times New Roman"/>
              <a:cs typeface="Times New Roman"/>
              <a:sym typeface="Times New Roman"/>
            </a:endParaRPr>
          </a:p>
          <a:p>
            <a:pPr marL="0" marR="0" lvl="0" indent="0" algn="l" rtl="0">
              <a:lnSpc>
                <a:spcPct val="90000"/>
              </a:lnSpc>
              <a:spcBef>
                <a:spcPts val="480"/>
              </a:spcBef>
              <a:spcAft>
                <a:spcPts val="0"/>
              </a:spcAft>
              <a:buClr>
                <a:schemeClr val="accent1"/>
              </a:buClr>
              <a:buSzPct val="25000"/>
              <a:buFont typeface="Arial"/>
              <a:buNone/>
            </a:pPr>
            <a:endParaRPr sz="2400" b="0" i="0" u="none" strike="noStrike" cap="none" dirty="0">
              <a:solidFill>
                <a:schemeClr val="dk2"/>
              </a:solidFill>
              <a:latin typeface="Times New Roman"/>
              <a:ea typeface="Times New Roman"/>
              <a:cs typeface="Times New Roman"/>
              <a:sym typeface="Times New Roman"/>
            </a:endParaRPr>
          </a:p>
          <a:p>
            <a:pPr marL="0" marR="0" lvl="0" indent="0" algn="l" rtl="0">
              <a:lnSpc>
                <a:spcPct val="90000"/>
              </a:lnSpc>
              <a:spcBef>
                <a:spcPts val="480"/>
              </a:spcBef>
              <a:spcAft>
                <a:spcPts val="0"/>
              </a:spcAft>
              <a:buClr>
                <a:schemeClr val="accent1"/>
              </a:buClr>
              <a:buSzPct val="25000"/>
              <a:buFont typeface="Arial"/>
              <a:buNone/>
            </a:pPr>
            <a:endParaRPr sz="2400" b="0" i="0" u="none" strike="noStrike" cap="none" dirty="0">
              <a:solidFill>
                <a:schemeClr val="dk2"/>
              </a:solidFill>
              <a:latin typeface="Times New Roman"/>
              <a:ea typeface="Times New Roman"/>
              <a:cs typeface="Times New Roman"/>
              <a:sym typeface="Times New Roman"/>
            </a:endParaRPr>
          </a:p>
          <a:p>
            <a:pPr marL="274320" marR="0" lvl="0" indent="-274320" algn="l" rtl="0">
              <a:lnSpc>
                <a:spcPct val="90000"/>
              </a:lnSpc>
              <a:spcBef>
                <a:spcPts val="640"/>
              </a:spcBef>
              <a:spcAft>
                <a:spcPts val="0"/>
              </a:spcAft>
              <a:buClr>
                <a:schemeClr val="accent1"/>
              </a:buClr>
              <a:buSzPct val="100000"/>
              <a:buFont typeface="Arial"/>
              <a:buNone/>
            </a:pPr>
            <a:endParaRPr sz="3200" b="1" i="0" u="none" strike="noStrike" cap="none" dirty="0">
              <a:solidFill>
                <a:schemeClr val="dk2"/>
              </a:solidFill>
              <a:latin typeface="Times New Roman"/>
              <a:ea typeface="Times New Roman"/>
              <a:cs typeface="Times New Roman"/>
              <a:sym typeface="Times New Roman"/>
            </a:endParaRPr>
          </a:p>
          <a:p>
            <a:pPr marL="0" marR="0" lvl="0" indent="0" algn="l" rtl="0">
              <a:lnSpc>
                <a:spcPct val="90000"/>
              </a:lnSpc>
              <a:spcBef>
                <a:spcPts val="480"/>
              </a:spcBef>
              <a:spcAft>
                <a:spcPts val="0"/>
              </a:spcAft>
              <a:buClr>
                <a:schemeClr val="accent1"/>
              </a:buClr>
              <a:buSzPct val="25000"/>
              <a:buFont typeface="Arial"/>
              <a:buNone/>
            </a:pPr>
            <a:endParaRPr sz="2400" b="0" i="0" u="none" strike="noStrike" cap="none" dirty="0">
              <a:solidFill>
                <a:schemeClr val="dk2"/>
              </a:solidFill>
              <a:latin typeface="Times New Roman"/>
              <a:ea typeface="Times New Roman"/>
              <a:cs typeface="Times New Roman"/>
              <a:sym typeface="Times New Roman"/>
            </a:endParaRPr>
          </a:p>
          <a:p>
            <a:pPr marL="274320" marR="0" lvl="0" indent="-274320" algn="l" rtl="0">
              <a:lnSpc>
                <a:spcPct val="90000"/>
              </a:lnSpc>
              <a:spcBef>
                <a:spcPts val="480"/>
              </a:spcBef>
              <a:spcAft>
                <a:spcPts val="0"/>
              </a:spcAft>
              <a:buClr>
                <a:schemeClr val="accent1"/>
              </a:buClr>
              <a:buSzPct val="100000"/>
              <a:buFont typeface="Arial"/>
              <a:buNone/>
            </a:pPr>
            <a:endParaRPr sz="2400" b="0" i="0" u="none" strike="noStrike" cap="none" dirty="0">
              <a:solidFill>
                <a:schemeClr val="dk2"/>
              </a:solidFill>
              <a:latin typeface="Times New Roman"/>
              <a:ea typeface="Times New Roman"/>
              <a:cs typeface="Times New Roman"/>
              <a:sym typeface="Times New Roman"/>
            </a:endParaRPr>
          </a:p>
          <a:p>
            <a:pPr marL="274320" marR="0" lvl="0" indent="-274320" algn="l" rtl="0">
              <a:lnSpc>
                <a:spcPct val="90000"/>
              </a:lnSpc>
              <a:spcBef>
                <a:spcPts val="480"/>
              </a:spcBef>
              <a:buClr>
                <a:schemeClr val="accent1"/>
              </a:buClr>
              <a:buSzPct val="100000"/>
              <a:buFont typeface="Arial"/>
              <a:buNone/>
            </a:pPr>
            <a:endParaRPr sz="2400" b="0" i="0" u="none" strike="noStrike" cap="none" dirty="0">
              <a:solidFill>
                <a:schemeClr val="dk2"/>
              </a:solidFill>
              <a:latin typeface="Times New Roman"/>
              <a:ea typeface="Times New Roman"/>
              <a:cs typeface="Times New Roman"/>
              <a:sym typeface="Times New Roman"/>
            </a:endParaRPr>
          </a:p>
        </p:txBody>
      </p:sp>
      <p:pic>
        <p:nvPicPr>
          <p:cNvPr id="280" name="Shape 280"/>
          <p:cNvPicPr preferRelativeResize="0"/>
          <p:nvPr/>
        </p:nvPicPr>
        <p:blipFill>
          <a:blip r:embed="rId10">
            <a:extLst>
              <a:ext uri="{28A0092B-C50C-407E-A947-70E740481C1C}">
                <a14:useLocalDpi xmlns:a14="http://schemas.microsoft.com/office/drawing/2010/main" val="0"/>
              </a:ext>
            </a:extLst>
          </a:blip>
          <a:stretch>
            <a:fillRect/>
          </a:stretch>
        </p:blipFill>
        <p:spPr>
          <a:xfrm>
            <a:off x="6175525" y="5819739"/>
            <a:ext cx="2130274" cy="214046"/>
          </a:xfrm>
          <a:prstGeom prst="rect">
            <a:avLst/>
          </a:prstGeom>
          <a:noFill/>
          <a:ln>
            <a:noFill/>
          </a:ln>
        </p:spPr>
      </p:pic>
    </p:spTree>
    <p:extLst>
      <p:ext uri="{BB962C8B-B14F-4D97-AF65-F5344CB8AC3E}">
        <p14:creationId xmlns:p14="http://schemas.microsoft.com/office/powerpoint/2010/main" val="471345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762000" y="870857"/>
            <a:ext cx="8382000" cy="601980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accent1"/>
              </a:buClr>
              <a:buSzPct val="25000"/>
              <a:buFont typeface="Arial"/>
              <a:buNone/>
            </a:pPr>
            <a:endParaRPr sz="3200" b="1" i="0" u="none" strike="noStrike" cap="none" dirty="0">
              <a:solidFill>
                <a:schemeClr val="dk2"/>
              </a:solidFill>
              <a:latin typeface="Times New Roman"/>
              <a:ea typeface="Times New Roman"/>
              <a:cs typeface="Times New Roman"/>
              <a:sym typeface="Times New Roman"/>
            </a:endParaRPr>
          </a:p>
          <a:p>
            <a:pPr marL="0" lvl="0" indent="0">
              <a:lnSpc>
                <a:spcPct val="90000"/>
              </a:lnSpc>
              <a:buNone/>
            </a:pPr>
            <a:endParaRPr lang="en-US" sz="3600" b="1" dirty="0"/>
          </a:p>
          <a:p>
            <a:pPr marL="0" lvl="0" indent="0">
              <a:lnSpc>
                <a:spcPct val="90000"/>
              </a:lnSpc>
              <a:buNone/>
            </a:pPr>
            <a:r>
              <a:rPr lang="en-US" sz="3600" b="1" dirty="0"/>
              <a:t>Before we go:</a:t>
            </a:r>
          </a:p>
          <a:p>
            <a:pPr marL="0" lvl="0" indent="0">
              <a:lnSpc>
                <a:spcPct val="90000"/>
              </a:lnSpc>
              <a:buNone/>
            </a:pPr>
            <a:endParaRPr lang="en-US" sz="3200" b="1" dirty="0"/>
          </a:p>
          <a:p>
            <a:pPr marL="457200" indent="-457200">
              <a:lnSpc>
                <a:spcPct val="90000"/>
              </a:lnSpc>
            </a:pPr>
            <a:r>
              <a:rPr lang="en-US" b="1" dirty="0"/>
              <a:t>JournalistsResource.org</a:t>
            </a:r>
          </a:p>
          <a:p>
            <a:pPr marL="0" indent="0">
              <a:lnSpc>
                <a:spcPct val="90000"/>
              </a:lnSpc>
              <a:buNone/>
            </a:pPr>
            <a:endParaRPr lang="en-US" b="1" dirty="0"/>
          </a:p>
          <a:p>
            <a:pPr marL="457200" indent="-457200">
              <a:lnSpc>
                <a:spcPct val="90000"/>
              </a:lnSpc>
            </a:pPr>
            <a:r>
              <a:rPr lang="en-US" b="1" dirty="0"/>
              <a:t>@</a:t>
            </a:r>
            <a:r>
              <a:rPr lang="en-US" b="1" dirty="0" err="1"/>
              <a:t>JournoResource</a:t>
            </a:r>
            <a:endParaRPr lang="en-US" b="1" dirty="0"/>
          </a:p>
          <a:p>
            <a:pPr marL="457200" indent="-457200">
              <a:lnSpc>
                <a:spcPct val="90000"/>
              </a:lnSpc>
            </a:pPr>
            <a:endParaRPr lang="en-US" b="1" dirty="0"/>
          </a:p>
          <a:p>
            <a:pPr marL="457200" indent="-457200">
              <a:lnSpc>
                <a:spcPct val="90000"/>
              </a:lnSpc>
            </a:pPr>
            <a:r>
              <a:rPr lang="en-US" b="1" dirty="0"/>
              <a:t>Sign up for our weekly newsletter!</a:t>
            </a:r>
          </a:p>
          <a:p>
            <a:pPr marL="0" indent="0">
              <a:lnSpc>
                <a:spcPct val="90000"/>
              </a:lnSpc>
              <a:buNone/>
            </a:pPr>
            <a:endParaRPr lang="en-US" b="1" dirty="0"/>
          </a:p>
          <a:p>
            <a:pPr marL="342900" indent="-342900">
              <a:lnSpc>
                <a:spcPct val="90000"/>
              </a:lnSpc>
            </a:pPr>
            <a:r>
              <a:rPr lang="en-US" b="1" dirty="0"/>
              <a:t>  My email: </a:t>
            </a:r>
            <a:r>
              <a:rPr lang="en-US" dirty="0">
                <a:hlinkClick r:id="rId3"/>
              </a:rPr>
              <a:t>denise-marie_ordway@hks.harvard.edu</a:t>
            </a:r>
            <a:endParaRPr lang="en-US" dirty="0"/>
          </a:p>
          <a:p>
            <a:pPr marL="342900" indent="-342900">
              <a:lnSpc>
                <a:spcPct val="90000"/>
              </a:lnSpc>
            </a:pPr>
            <a:endParaRPr lang="en-US" sz="2000" b="0" i="0" u="none" strike="noStrike" cap="none" dirty="0">
              <a:solidFill>
                <a:schemeClr val="dk2"/>
              </a:solidFill>
              <a:sym typeface="Times New Roman"/>
            </a:endParaRPr>
          </a:p>
          <a:p>
            <a:pPr marL="0" marR="0" lvl="0" indent="0" algn="l" rtl="0">
              <a:lnSpc>
                <a:spcPct val="90000"/>
              </a:lnSpc>
              <a:spcBef>
                <a:spcPts val="480"/>
              </a:spcBef>
              <a:spcAft>
                <a:spcPts val="0"/>
              </a:spcAft>
              <a:buClr>
                <a:schemeClr val="accent1"/>
              </a:buClr>
              <a:buSzPct val="25000"/>
              <a:buFont typeface="Arial"/>
              <a:buNone/>
            </a:pPr>
            <a:endParaRPr sz="2400" b="0" i="0" u="none" strike="noStrike" cap="none" dirty="0">
              <a:solidFill>
                <a:schemeClr val="dk2"/>
              </a:solidFill>
              <a:latin typeface="Times New Roman"/>
              <a:ea typeface="Times New Roman"/>
              <a:cs typeface="Times New Roman"/>
              <a:sym typeface="Times New Roman"/>
            </a:endParaRPr>
          </a:p>
          <a:p>
            <a:pPr marL="0" marR="0" lvl="0" indent="0" algn="l" rtl="0">
              <a:lnSpc>
                <a:spcPct val="90000"/>
              </a:lnSpc>
              <a:spcBef>
                <a:spcPts val="480"/>
              </a:spcBef>
              <a:spcAft>
                <a:spcPts val="0"/>
              </a:spcAft>
              <a:buClr>
                <a:schemeClr val="accent1"/>
              </a:buClr>
              <a:buSzPct val="25000"/>
              <a:buFont typeface="Arial"/>
              <a:buNone/>
            </a:pPr>
            <a:endParaRPr sz="2400" b="0" i="0" u="none" strike="noStrike" cap="none" dirty="0">
              <a:solidFill>
                <a:schemeClr val="dk2"/>
              </a:solidFill>
              <a:latin typeface="Times New Roman"/>
              <a:ea typeface="Times New Roman"/>
              <a:cs typeface="Times New Roman"/>
              <a:sym typeface="Times New Roman"/>
            </a:endParaRPr>
          </a:p>
          <a:p>
            <a:pPr marL="0" marR="0" lvl="0" indent="0" algn="l" rtl="0">
              <a:lnSpc>
                <a:spcPct val="90000"/>
              </a:lnSpc>
              <a:spcBef>
                <a:spcPts val="480"/>
              </a:spcBef>
              <a:spcAft>
                <a:spcPts val="0"/>
              </a:spcAft>
              <a:buClr>
                <a:schemeClr val="accent1"/>
              </a:buClr>
              <a:buSzPct val="25000"/>
              <a:buFont typeface="Arial"/>
              <a:buNone/>
            </a:pPr>
            <a:endParaRPr sz="2400" b="0" i="0" u="none" strike="noStrike" cap="none" dirty="0">
              <a:solidFill>
                <a:schemeClr val="dk2"/>
              </a:solidFill>
              <a:latin typeface="Times New Roman"/>
              <a:ea typeface="Times New Roman"/>
              <a:cs typeface="Times New Roman"/>
              <a:sym typeface="Times New Roman"/>
            </a:endParaRPr>
          </a:p>
          <a:p>
            <a:pPr marL="274320" marR="0" lvl="0" indent="-274320" algn="l" rtl="0">
              <a:lnSpc>
                <a:spcPct val="90000"/>
              </a:lnSpc>
              <a:spcBef>
                <a:spcPts val="640"/>
              </a:spcBef>
              <a:spcAft>
                <a:spcPts val="0"/>
              </a:spcAft>
              <a:buClr>
                <a:schemeClr val="accent1"/>
              </a:buClr>
              <a:buSzPct val="100000"/>
              <a:buFont typeface="Arial"/>
              <a:buNone/>
            </a:pPr>
            <a:endParaRPr sz="3200" b="1" i="0" u="none" strike="noStrike" cap="none" dirty="0">
              <a:solidFill>
                <a:schemeClr val="dk2"/>
              </a:solidFill>
              <a:latin typeface="Times New Roman"/>
              <a:ea typeface="Times New Roman"/>
              <a:cs typeface="Times New Roman"/>
              <a:sym typeface="Times New Roman"/>
            </a:endParaRPr>
          </a:p>
          <a:p>
            <a:pPr marL="0" marR="0" lvl="0" indent="0" algn="l" rtl="0">
              <a:lnSpc>
                <a:spcPct val="90000"/>
              </a:lnSpc>
              <a:spcBef>
                <a:spcPts val="480"/>
              </a:spcBef>
              <a:spcAft>
                <a:spcPts val="0"/>
              </a:spcAft>
              <a:buClr>
                <a:schemeClr val="accent1"/>
              </a:buClr>
              <a:buSzPct val="25000"/>
              <a:buFont typeface="Arial"/>
              <a:buNone/>
            </a:pPr>
            <a:endParaRPr sz="2400" b="0" i="0" u="none" strike="noStrike" cap="none" dirty="0">
              <a:solidFill>
                <a:schemeClr val="dk2"/>
              </a:solidFill>
              <a:latin typeface="Times New Roman"/>
              <a:ea typeface="Times New Roman"/>
              <a:cs typeface="Times New Roman"/>
              <a:sym typeface="Times New Roman"/>
            </a:endParaRPr>
          </a:p>
          <a:p>
            <a:pPr marL="274320" marR="0" lvl="0" indent="-274320" algn="l" rtl="0">
              <a:lnSpc>
                <a:spcPct val="90000"/>
              </a:lnSpc>
              <a:spcBef>
                <a:spcPts val="480"/>
              </a:spcBef>
              <a:spcAft>
                <a:spcPts val="0"/>
              </a:spcAft>
              <a:buClr>
                <a:schemeClr val="accent1"/>
              </a:buClr>
              <a:buSzPct val="100000"/>
              <a:buFont typeface="Arial"/>
              <a:buNone/>
            </a:pPr>
            <a:endParaRPr sz="2400" b="0" i="0" u="none" strike="noStrike" cap="none" dirty="0">
              <a:solidFill>
                <a:schemeClr val="dk2"/>
              </a:solidFill>
              <a:latin typeface="Times New Roman"/>
              <a:ea typeface="Times New Roman"/>
              <a:cs typeface="Times New Roman"/>
              <a:sym typeface="Times New Roman"/>
            </a:endParaRPr>
          </a:p>
          <a:p>
            <a:pPr marL="274320" marR="0" lvl="0" indent="-274320" algn="l" rtl="0">
              <a:lnSpc>
                <a:spcPct val="90000"/>
              </a:lnSpc>
              <a:spcBef>
                <a:spcPts val="480"/>
              </a:spcBef>
              <a:buClr>
                <a:schemeClr val="accent1"/>
              </a:buClr>
              <a:buSzPct val="100000"/>
              <a:buFont typeface="Arial"/>
              <a:buNone/>
            </a:pPr>
            <a:endParaRPr sz="2400" b="0" i="0" u="none" strike="noStrike" cap="none" dirty="0">
              <a:solidFill>
                <a:schemeClr val="dk2"/>
              </a:solidFill>
              <a:latin typeface="Times New Roman"/>
              <a:ea typeface="Times New Roman"/>
              <a:cs typeface="Times New Roman"/>
              <a:sym typeface="Times New Roman"/>
            </a:endParaRPr>
          </a:p>
        </p:txBody>
      </p:sp>
      <p:pic>
        <p:nvPicPr>
          <p:cNvPr id="280" name="Shape 280"/>
          <p:cNvPicPr preferRelativeResize="0"/>
          <p:nvPr/>
        </p:nvPicPr>
        <p:blipFill>
          <a:blip r:embed="rId4">
            <a:extLst>
              <a:ext uri="{28A0092B-C50C-407E-A947-70E740481C1C}">
                <a14:useLocalDpi xmlns:a14="http://schemas.microsoft.com/office/drawing/2010/main" val="0"/>
              </a:ext>
            </a:extLst>
          </a:blip>
          <a:stretch>
            <a:fillRect/>
          </a:stretch>
        </p:blipFill>
        <p:spPr>
          <a:xfrm>
            <a:off x="6175525" y="5819739"/>
            <a:ext cx="2130274" cy="21404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logistical things</a:t>
            </a:r>
          </a:p>
        </p:txBody>
      </p:sp>
      <p:sp>
        <p:nvSpPr>
          <p:cNvPr id="3" name="Text Placeholder 2"/>
          <p:cNvSpPr>
            <a:spLocks noGrp="1"/>
          </p:cNvSpPr>
          <p:nvPr>
            <p:ph type="body" idx="1"/>
          </p:nvPr>
        </p:nvSpPr>
        <p:spPr>
          <a:xfrm>
            <a:off x="762000" y="609601"/>
            <a:ext cx="3886200" cy="3767328"/>
          </a:xfrm>
        </p:spPr>
        <p:txBody>
          <a:bodyPr/>
          <a:lstStyle/>
          <a:p>
            <a:r>
              <a:rPr lang="en-US" dirty="0"/>
              <a:t>Use the Q&amp;A feature to ask questions.</a:t>
            </a:r>
            <a:br>
              <a:rPr lang="en-US" dirty="0"/>
            </a:br>
            <a:endParaRPr lang="en-US" dirty="0"/>
          </a:p>
          <a:p>
            <a:r>
              <a:rPr lang="en-US" dirty="0"/>
              <a:t>I can stay on afterward for </a:t>
            </a:r>
            <a:r>
              <a:rPr lang="en-US" dirty="0" err="1"/>
              <a:t>add’l</a:t>
            </a:r>
            <a:r>
              <a:rPr lang="en-US" dirty="0"/>
              <a:t> questions. </a:t>
            </a:r>
          </a:p>
        </p:txBody>
      </p:sp>
      <p:sp>
        <p:nvSpPr>
          <p:cNvPr id="4" name="Text Placeholder 3"/>
          <p:cNvSpPr>
            <a:spLocks noGrp="1"/>
          </p:cNvSpPr>
          <p:nvPr>
            <p:ph type="body" idx="2"/>
          </p:nvPr>
        </p:nvSpPr>
        <p:spPr>
          <a:xfrm>
            <a:off x="4648200" y="1343892"/>
            <a:ext cx="3657600" cy="3767328"/>
          </a:xfrm>
        </p:spPr>
        <p:txBody>
          <a:bodyPr/>
          <a:lstStyle/>
          <a:p>
            <a:r>
              <a:rPr lang="en-US"/>
              <a:t>This session </a:t>
            </a:r>
            <a:r>
              <a:rPr lang="en-US" dirty="0"/>
              <a:t>will be recorded.</a:t>
            </a:r>
            <a:br>
              <a:rPr lang="en-US" dirty="0"/>
            </a:br>
            <a:endParaRPr lang="en-US" dirty="0"/>
          </a:p>
          <a:p>
            <a:r>
              <a:rPr lang="en-US" dirty="0"/>
              <a:t>Check the chat box for tip sheets.</a:t>
            </a:r>
          </a:p>
        </p:txBody>
      </p:sp>
    </p:spTree>
    <p:extLst>
      <p:ext uri="{BB962C8B-B14F-4D97-AF65-F5344CB8AC3E}">
        <p14:creationId xmlns:p14="http://schemas.microsoft.com/office/powerpoint/2010/main" val="2391164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762000" y="4572000"/>
            <a:ext cx="6781800" cy="1600200"/>
          </a:xfrm>
          <a:prstGeom prst="rect">
            <a:avLst/>
          </a:prstGeom>
        </p:spPr>
        <p:txBody>
          <a:bodyPr wrap="square" lIns="91425" tIns="91425" rIns="91425" bIns="91425" anchor="b" anchorCtr="0">
            <a:noAutofit/>
          </a:bodyPr>
          <a:lstStyle/>
          <a:p>
            <a:pPr lvl="0">
              <a:spcBef>
                <a:spcPts val="0"/>
              </a:spcBef>
              <a:buNone/>
            </a:pPr>
            <a:r>
              <a:rPr lang="en-US" dirty="0"/>
              <a:t>Today’s plan</a:t>
            </a:r>
          </a:p>
        </p:txBody>
      </p:sp>
      <p:sp>
        <p:nvSpPr>
          <p:cNvPr id="116" name="Shape 116"/>
          <p:cNvSpPr txBox="1">
            <a:spLocks noGrp="1"/>
          </p:cNvSpPr>
          <p:nvPr>
            <p:ph type="body" idx="1"/>
          </p:nvPr>
        </p:nvSpPr>
        <p:spPr>
          <a:xfrm>
            <a:off x="762000" y="685800"/>
            <a:ext cx="7543800" cy="3886200"/>
          </a:xfrm>
          <a:prstGeom prst="rect">
            <a:avLst/>
          </a:prstGeom>
        </p:spPr>
        <p:txBody>
          <a:bodyPr wrap="square" lIns="91425" tIns="91425" rIns="91425" bIns="91425" anchor="ctr" anchorCtr="0">
            <a:noAutofit/>
          </a:bodyPr>
          <a:lstStyle/>
          <a:p>
            <a:pPr lvl="0">
              <a:spcBef>
                <a:spcPts val="0"/>
              </a:spcBef>
              <a:buNone/>
            </a:pPr>
            <a:endParaRPr b="1" dirty="0"/>
          </a:p>
          <a:p>
            <a:pPr marL="457200" lvl="0" indent="-228600">
              <a:spcBef>
                <a:spcPts val="0"/>
              </a:spcBef>
            </a:pPr>
            <a:r>
              <a:rPr lang="en-US" sz="2800" dirty="0"/>
              <a:t>Why reporters should      academic research</a:t>
            </a:r>
          </a:p>
          <a:p>
            <a:pPr marL="457200" lvl="0" indent="-228600">
              <a:spcBef>
                <a:spcPts val="0"/>
              </a:spcBef>
            </a:pPr>
            <a:r>
              <a:rPr lang="en-US" sz="2800" dirty="0"/>
              <a:t>The best ways to find it</a:t>
            </a:r>
          </a:p>
          <a:p>
            <a:pPr marL="457200" lvl="0" indent="-228600">
              <a:spcBef>
                <a:spcPts val="0"/>
              </a:spcBef>
            </a:pPr>
            <a:r>
              <a:rPr lang="en-US" sz="2800" dirty="0"/>
              <a:t>Translating for the public </a:t>
            </a:r>
          </a:p>
          <a:p>
            <a:pPr marL="457200" lvl="0" indent="-228600">
              <a:spcBef>
                <a:spcPts val="0"/>
              </a:spcBef>
            </a:pPr>
            <a:r>
              <a:rPr lang="en-US" sz="2800" dirty="0"/>
              <a:t>Dos and don’ts </a:t>
            </a:r>
          </a:p>
          <a:p>
            <a:pPr marL="457200" lvl="0" indent="-228600">
              <a:spcBef>
                <a:spcPts val="0"/>
              </a:spcBef>
            </a:pPr>
            <a:r>
              <a:rPr lang="en-US" sz="2800" dirty="0"/>
              <a:t>How to tell good studies from questionable ones</a:t>
            </a:r>
          </a:p>
          <a:p>
            <a:pPr marL="457200" lvl="0" indent="-228600">
              <a:spcBef>
                <a:spcPts val="0"/>
              </a:spcBef>
            </a:pPr>
            <a:r>
              <a:rPr lang="en-US" sz="2800" dirty="0"/>
              <a:t>Q&amp;A</a:t>
            </a:r>
          </a:p>
        </p:txBody>
      </p:sp>
      <p:pic>
        <p:nvPicPr>
          <p:cNvPr id="117" name="Shape 117"/>
          <p:cNvPicPr preferRelativeResize="0"/>
          <p:nvPr/>
        </p:nvPicPr>
        <p:blipFill>
          <a:blip r:embed="rId3">
            <a:extLst>
              <a:ext uri="{28A0092B-C50C-407E-A947-70E740481C1C}">
                <a14:useLocalDpi xmlns:a14="http://schemas.microsoft.com/office/drawing/2010/main" val="0"/>
              </a:ext>
            </a:extLst>
          </a:blip>
          <a:stretch>
            <a:fillRect/>
          </a:stretch>
        </p:blipFill>
        <p:spPr>
          <a:xfrm>
            <a:off x="6256250" y="5827845"/>
            <a:ext cx="2049550" cy="205935"/>
          </a:xfrm>
          <a:prstGeom prst="rect">
            <a:avLst/>
          </a:prstGeom>
          <a:noFill/>
          <a:ln>
            <a:noFill/>
          </a:ln>
        </p:spPr>
      </p:pic>
      <p:sp>
        <p:nvSpPr>
          <p:cNvPr id="3" name="Heart 2"/>
          <p:cNvSpPr/>
          <p:nvPr/>
        </p:nvSpPr>
        <p:spPr>
          <a:xfrm>
            <a:off x="4520045" y="1593273"/>
            <a:ext cx="332509" cy="30479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7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389" y="4572000"/>
            <a:ext cx="8386354" cy="1600200"/>
          </a:xfrm>
        </p:spPr>
        <p:txBody>
          <a:bodyPr/>
          <a:lstStyle/>
          <a:p>
            <a:r>
              <a:rPr lang="en-US" dirty="0"/>
              <a:t>What’s academic research?</a:t>
            </a:r>
          </a:p>
        </p:txBody>
      </p:sp>
      <p:sp>
        <p:nvSpPr>
          <p:cNvPr id="3" name="Text Placeholder 2"/>
          <p:cNvSpPr>
            <a:spLocks noGrp="1"/>
          </p:cNvSpPr>
          <p:nvPr>
            <p:ph type="body" idx="1"/>
          </p:nvPr>
        </p:nvSpPr>
        <p:spPr>
          <a:xfrm>
            <a:off x="496389" y="-510592"/>
            <a:ext cx="4383679" cy="6819951"/>
          </a:xfrm>
        </p:spPr>
        <p:txBody>
          <a:bodyPr/>
          <a:lstStyle/>
          <a:p>
            <a:r>
              <a:rPr lang="en-US" dirty="0"/>
              <a:t>A scientific or scholarly investigation</a:t>
            </a:r>
          </a:p>
          <a:p>
            <a:r>
              <a:rPr lang="en-US" dirty="0"/>
              <a:t>Often by college or university faculty</a:t>
            </a:r>
          </a:p>
          <a:p>
            <a:r>
              <a:rPr lang="en-US" dirty="0"/>
              <a:t>Peer reviewed</a:t>
            </a:r>
          </a:p>
          <a:p>
            <a:r>
              <a:rPr lang="en-US" dirty="0"/>
              <a:t>Published in academic journals</a:t>
            </a:r>
          </a:p>
        </p:txBody>
      </p:sp>
      <p:sp>
        <p:nvSpPr>
          <p:cNvPr id="4" name="Text Placeholder 3"/>
          <p:cNvSpPr>
            <a:spLocks noGrp="1"/>
          </p:cNvSpPr>
          <p:nvPr>
            <p:ph type="body" idx="2"/>
          </p:nvPr>
        </p:nvSpPr>
        <p:spPr>
          <a:xfrm>
            <a:off x="9781903" y="1066801"/>
            <a:ext cx="3657600" cy="3767328"/>
          </a:xfrm>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0069" y="1776550"/>
            <a:ext cx="3477983" cy="2467740"/>
          </a:xfrm>
          <a:prstGeom prst="rect">
            <a:avLst/>
          </a:prstGeom>
        </p:spPr>
      </p:pic>
      <p:sp>
        <p:nvSpPr>
          <p:cNvPr id="6" name="TextBox 5"/>
          <p:cNvSpPr txBox="1"/>
          <p:nvPr/>
        </p:nvSpPr>
        <p:spPr>
          <a:xfrm>
            <a:off x="6560817" y="4256212"/>
            <a:ext cx="3030583" cy="215444"/>
          </a:xfrm>
          <a:prstGeom prst="rect">
            <a:avLst/>
          </a:prstGeom>
          <a:noFill/>
        </p:spPr>
        <p:txBody>
          <a:bodyPr wrap="square" rtlCol="0">
            <a:spAutoFit/>
          </a:bodyPr>
          <a:lstStyle/>
          <a:p>
            <a:r>
              <a:rPr lang="en-US" sz="800" dirty="0"/>
              <a:t>(Photo by Syd </a:t>
            </a:r>
            <a:r>
              <a:rPr lang="en-US" sz="800" dirty="0" err="1"/>
              <a:t>Wachs</a:t>
            </a:r>
            <a:r>
              <a:rPr lang="en-US" sz="800" dirty="0"/>
              <a:t>/</a:t>
            </a:r>
            <a:r>
              <a:rPr lang="en-US" sz="800" dirty="0" err="1"/>
              <a:t>Unsplash</a:t>
            </a:r>
            <a:r>
              <a:rPr lang="en-US" sz="800" dirty="0"/>
              <a:t>)</a:t>
            </a:r>
          </a:p>
        </p:txBody>
      </p:sp>
    </p:spTree>
    <p:extLst>
      <p:ext uri="{BB962C8B-B14F-4D97-AF65-F5344CB8AC3E}">
        <p14:creationId xmlns:p14="http://schemas.microsoft.com/office/powerpoint/2010/main" val="3689945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441474" cy="1600200"/>
          </a:xfrm>
        </p:spPr>
        <p:txBody>
          <a:bodyPr/>
          <a:lstStyle/>
          <a:p>
            <a:r>
              <a:rPr lang="en-US" dirty="0"/>
              <a:t>Why we need to use it</a:t>
            </a:r>
          </a:p>
        </p:txBody>
      </p:sp>
      <p:sp>
        <p:nvSpPr>
          <p:cNvPr id="3" name="Text Placeholder 2"/>
          <p:cNvSpPr>
            <a:spLocks noGrp="1"/>
          </p:cNvSpPr>
          <p:nvPr>
            <p:ph type="body" idx="1"/>
          </p:nvPr>
        </p:nvSpPr>
        <p:spPr>
          <a:xfrm>
            <a:off x="892629" y="666206"/>
            <a:ext cx="7441474" cy="4140926"/>
          </a:xfrm>
        </p:spPr>
        <p:txBody>
          <a:bodyPr/>
          <a:lstStyle/>
          <a:p>
            <a:endParaRPr lang="en-US" dirty="0"/>
          </a:p>
          <a:p>
            <a:pPr marL="152400" indent="0">
              <a:buNone/>
            </a:pPr>
            <a:endParaRPr lang="en-US" dirty="0"/>
          </a:p>
          <a:p>
            <a:pPr marL="152400" indent="0">
              <a:buNone/>
            </a:pPr>
            <a:endParaRPr lang="en-US" b="1" dirty="0"/>
          </a:p>
          <a:p>
            <a:pPr marL="152400" indent="0">
              <a:buNone/>
            </a:pPr>
            <a:endParaRPr lang="en-US" b="1" dirty="0"/>
          </a:p>
          <a:p>
            <a:pPr marL="152400" indent="0">
              <a:buNone/>
            </a:pPr>
            <a:endParaRPr lang="en-US" b="1" dirty="0"/>
          </a:p>
          <a:p>
            <a:pPr marL="152400" indent="0">
              <a:buNone/>
            </a:pPr>
            <a:r>
              <a:rPr lang="en-US" b="1" dirty="0"/>
              <a:t>Academic research is great for:</a:t>
            </a:r>
          </a:p>
          <a:p>
            <a:pPr marL="152400" indent="0">
              <a:buNone/>
            </a:pPr>
            <a:endParaRPr lang="en-US" b="1" dirty="0"/>
          </a:p>
          <a:p>
            <a:r>
              <a:rPr lang="en-US" sz="2200" dirty="0"/>
              <a:t>Getting up to speed on a topic, trend or idea.</a:t>
            </a:r>
          </a:p>
          <a:p>
            <a:r>
              <a:rPr lang="en-US" sz="2200" dirty="0"/>
              <a:t>Getting a sense of whether a policy proposal will succeed or have unintended consequences.</a:t>
            </a:r>
          </a:p>
          <a:p>
            <a:r>
              <a:rPr lang="en-US" sz="2200" dirty="0"/>
              <a:t>Getting ideas for other angles to pursue.</a:t>
            </a:r>
          </a:p>
          <a:p>
            <a:r>
              <a:rPr lang="en-US" sz="2200" dirty="0"/>
              <a:t>Checking facts and figures.</a:t>
            </a:r>
          </a:p>
          <a:p>
            <a:r>
              <a:rPr lang="en-US" sz="2200" dirty="0"/>
              <a:t>Checking people’s statements.</a:t>
            </a:r>
          </a:p>
          <a:p>
            <a:r>
              <a:rPr lang="en-US" sz="2200" dirty="0"/>
              <a:t>Understanding how the public feels about a problem or issue. </a:t>
            </a:r>
          </a:p>
          <a:p>
            <a:r>
              <a:rPr lang="en-US" sz="2200" dirty="0"/>
              <a:t>Understanding how journalists’ work affects a group/problem.</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9083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01FC4-98FF-5142-84B9-BEAC8E535BD7}"/>
              </a:ext>
            </a:extLst>
          </p:cNvPr>
          <p:cNvSpPr>
            <a:spLocks noGrp="1"/>
          </p:cNvSpPr>
          <p:nvPr>
            <p:ph type="title"/>
          </p:nvPr>
        </p:nvSpPr>
        <p:spPr>
          <a:xfrm>
            <a:off x="762000" y="4572000"/>
            <a:ext cx="7543800" cy="1600200"/>
          </a:xfrm>
        </p:spPr>
        <p:txBody>
          <a:bodyPr/>
          <a:lstStyle/>
          <a:p>
            <a:r>
              <a:rPr lang="en-US" dirty="0"/>
              <a:t>Accountability journalism</a:t>
            </a:r>
          </a:p>
        </p:txBody>
      </p:sp>
      <p:sp>
        <p:nvSpPr>
          <p:cNvPr id="3" name="Text Placeholder 2">
            <a:extLst>
              <a:ext uri="{FF2B5EF4-FFF2-40B4-BE49-F238E27FC236}">
                <a16:creationId xmlns:a16="http://schemas.microsoft.com/office/drawing/2014/main" id="{875E2A15-0594-0344-B74E-6E55CAEE0F27}"/>
              </a:ext>
            </a:extLst>
          </p:cNvPr>
          <p:cNvSpPr>
            <a:spLocks noGrp="1"/>
          </p:cNvSpPr>
          <p:nvPr>
            <p:ph type="body" idx="1"/>
          </p:nvPr>
        </p:nvSpPr>
        <p:spPr>
          <a:xfrm>
            <a:off x="762000" y="215153"/>
            <a:ext cx="7543800" cy="5957047"/>
          </a:xfrm>
        </p:spPr>
        <p:txBody>
          <a:bodyPr/>
          <a:lstStyle/>
          <a:p>
            <a:pPr marL="152400" indent="0">
              <a:buNone/>
            </a:pPr>
            <a:r>
              <a:rPr lang="en-US" sz="2800" dirty="0"/>
              <a:t>Academic research is one of journalism’s best-kept secrets for:</a:t>
            </a:r>
          </a:p>
          <a:p>
            <a:r>
              <a:rPr lang="en-US" sz="2800" dirty="0"/>
              <a:t>Holding agencies accountable.</a:t>
            </a:r>
          </a:p>
          <a:p>
            <a:r>
              <a:rPr lang="en-US" sz="2800" dirty="0"/>
              <a:t>Keeping politicians honest.</a:t>
            </a:r>
          </a:p>
          <a:p>
            <a:r>
              <a:rPr lang="en-US" sz="2800" dirty="0"/>
              <a:t>Preventing and fighting disinformation.</a:t>
            </a:r>
          </a:p>
          <a:p>
            <a:endParaRPr lang="en-US" dirty="0"/>
          </a:p>
        </p:txBody>
      </p:sp>
    </p:spTree>
    <p:extLst>
      <p:ext uri="{BB962C8B-B14F-4D97-AF65-F5344CB8AC3E}">
        <p14:creationId xmlns:p14="http://schemas.microsoft.com/office/powerpoint/2010/main" val="329082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48D99-6609-8A4C-8909-D82E1D68AA55}"/>
              </a:ext>
            </a:extLst>
          </p:cNvPr>
          <p:cNvSpPr>
            <a:spLocks noGrp="1"/>
          </p:cNvSpPr>
          <p:nvPr>
            <p:ph type="title"/>
          </p:nvPr>
        </p:nvSpPr>
        <p:spPr/>
        <p:txBody>
          <a:bodyPr/>
          <a:lstStyle/>
          <a:p>
            <a:r>
              <a:rPr lang="en-US" dirty="0"/>
              <a:t>Example 1</a:t>
            </a:r>
          </a:p>
        </p:txBody>
      </p:sp>
      <p:sp>
        <p:nvSpPr>
          <p:cNvPr id="3" name="Text Placeholder 2">
            <a:extLst>
              <a:ext uri="{FF2B5EF4-FFF2-40B4-BE49-F238E27FC236}">
                <a16:creationId xmlns:a16="http://schemas.microsoft.com/office/drawing/2014/main" id="{3DDAF9A7-8376-324E-BCF1-DD1118481A3E}"/>
              </a:ext>
            </a:extLst>
          </p:cNvPr>
          <p:cNvSpPr>
            <a:spLocks noGrp="1"/>
          </p:cNvSpPr>
          <p:nvPr>
            <p:ph type="body" idx="1"/>
          </p:nvPr>
        </p:nvSpPr>
        <p:spPr/>
        <p:txBody>
          <a:bodyPr/>
          <a:lstStyle/>
          <a:p>
            <a:pPr marL="152400" indent="0">
              <a:buNone/>
            </a:pPr>
            <a:r>
              <a:rPr lang="en-US" dirty="0"/>
              <a:t>Claim: Increasing taxes on tobacco reduces smoking among young people. </a:t>
            </a:r>
          </a:p>
        </p:txBody>
      </p:sp>
    </p:spTree>
    <p:extLst>
      <p:ext uri="{BB962C8B-B14F-4D97-AF65-F5344CB8AC3E}">
        <p14:creationId xmlns:p14="http://schemas.microsoft.com/office/powerpoint/2010/main" val="220671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D1D8-888A-8845-AE77-3FE03443B7C2}"/>
              </a:ext>
            </a:extLst>
          </p:cNvPr>
          <p:cNvSpPr>
            <a:spLocks noGrp="1"/>
          </p:cNvSpPr>
          <p:nvPr>
            <p:ph type="title"/>
          </p:nvPr>
        </p:nvSpPr>
        <p:spPr/>
        <p:txBody>
          <a:bodyPr/>
          <a:lstStyle/>
          <a:p>
            <a:r>
              <a:rPr lang="en-US" dirty="0"/>
              <a:t>What research says</a:t>
            </a:r>
          </a:p>
        </p:txBody>
      </p:sp>
      <p:sp>
        <p:nvSpPr>
          <p:cNvPr id="3" name="Text Placeholder 2">
            <a:extLst>
              <a:ext uri="{FF2B5EF4-FFF2-40B4-BE49-F238E27FC236}">
                <a16:creationId xmlns:a16="http://schemas.microsoft.com/office/drawing/2014/main" id="{9997B123-5C4C-8348-9D7F-136EE6704520}"/>
              </a:ext>
            </a:extLst>
          </p:cNvPr>
          <p:cNvSpPr>
            <a:spLocks noGrp="1"/>
          </p:cNvSpPr>
          <p:nvPr>
            <p:ph type="body" idx="1"/>
          </p:nvPr>
        </p:nvSpPr>
        <p:spPr>
          <a:xfrm>
            <a:off x="762000" y="415637"/>
            <a:ext cx="7543800" cy="4558146"/>
          </a:xfrm>
        </p:spPr>
        <p:txBody>
          <a:bodyPr/>
          <a:lstStyle/>
          <a:p>
            <a:pPr marL="152400" indent="0">
              <a:buNone/>
            </a:pPr>
            <a:r>
              <a:rPr lang="en-US" sz="2000" dirty="0"/>
              <a:t>A paper published last year in PLOS One (Public Library of Science) finds that the established smokers studied actually smoked more after a tax increase. </a:t>
            </a:r>
          </a:p>
          <a:p>
            <a:pPr marL="152400" indent="0">
              <a:buNone/>
            </a:pPr>
            <a:endParaRPr lang="en-US" sz="2000" dirty="0"/>
          </a:p>
          <a:p>
            <a:pPr marL="152400" indent="0">
              <a:buNone/>
            </a:pPr>
            <a:r>
              <a:rPr lang="en-US" sz="2000" dirty="0"/>
              <a:t>It finds: Smoke-free laws are more effective across most types of smokers. </a:t>
            </a:r>
          </a:p>
          <a:p>
            <a:pPr marL="152400" indent="0">
              <a:buNone/>
            </a:pPr>
            <a:endParaRPr lang="en-US" sz="2000" dirty="0"/>
          </a:p>
          <a:p>
            <a:pPr marL="152400" indent="0">
              <a:buNone/>
            </a:pPr>
            <a:r>
              <a:rPr lang="en-US" sz="2000" dirty="0"/>
              <a:t>The authors suggest a combined approach: comprehensive smoke-free ordinances, a higher tax and a minimum floor price.</a:t>
            </a:r>
          </a:p>
        </p:txBody>
      </p:sp>
    </p:spTree>
    <p:extLst>
      <p:ext uri="{BB962C8B-B14F-4D97-AF65-F5344CB8AC3E}">
        <p14:creationId xmlns:p14="http://schemas.microsoft.com/office/powerpoint/2010/main" val="130880928"/>
      </p:ext>
    </p:extLst>
  </p:cSld>
  <p:clrMapOvr>
    <a:masterClrMapping/>
  </p:clrMapOvr>
</p:sld>
</file>

<file path=ppt/theme/theme1.xml><?xml version="1.0" encoding="utf-8"?>
<a:theme xmlns:a="http://schemas.openxmlformats.org/drawingml/2006/main" name="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4366</TotalTime>
  <Words>1190</Words>
  <Application>Microsoft Office PowerPoint</Application>
  <PresentationFormat>On-screen Show (4:3)</PresentationFormat>
  <Paragraphs>193</Paragraphs>
  <Slides>29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Impact</vt:lpstr>
      <vt:lpstr>Arial</vt:lpstr>
      <vt:lpstr>Times New Roman</vt:lpstr>
      <vt:lpstr>Calibri</vt:lpstr>
      <vt:lpstr>NewsPrint</vt:lpstr>
      <vt:lpstr>Using Academic Research to Keep Politicians Honest:</vt:lpstr>
      <vt:lpstr>Your presenter</vt:lpstr>
      <vt:lpstr>A few logistical things</vt:lpstr>
      <vt:lpstr>Today’s plan</vt:lpstr>
      <vt:lpstr>What’s academic research?</vt:lpstr>
      <vt:lpstr>Why we need to use it</vt:lpstr>
      <vt:lpstr>Accountability journalism</vt:lpstr>
      <vt:lpstr>Example 1</vt:lpstr>
      <vt:lpstr>What research says</vt:lpstr>
      <vt:lpstr>Example 2</vt:lpstr>
      <vt:lpstr>What research says</vt:lpstr>
      <vt:lpstr>Example 3</vt:lpstr>
      <vt:lpstr>What does research say?</vt:lpstr>
      <vt:lpstr>Where to find research</vt:lpstr>
      <vt:lpstr>Why I       Google Scholar</vt:lpstr>
      <vt:lpstr>A few tips about journals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Indicators of quality</vt:lpstr>
      <vt:lpstr>Cause for pause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Opinion Polls:</dc:title>
  <dc:creator>Ordway, Denise-Marie</dc:creator>
  <cp:lastModifiedBy>Nobel, Carmen</cp:lastModifiedBy>
  <cp:revision>172</cp:revision>
  <dcterms:modified xsi:type="dcterms:W3CDTF">2022-02-23T14:58:14Z</dcterms:modified>
  <cp:contentStatus/>
</cp:coreProperties>
</file>